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7" r:id="rId6"/>
    <p:sldId id="258" r:id="rId7"/>
    <p:sldId id="264" r:id="rId8"/>
    <p:sldId id="294" r:id="rId9"/>
    <p:sldId id="295" r:id="rId10"/>
    <p:sldId id="293" r:id="rId11"/>
    <p:sldId id="296" r:id="rId12"/>
    <p:sldId id="297" r:id="rId13"/>
    <p:sldId id="298" r:id="rId14"/>
    <p:sldId id="291" r:id="rId15"/>
    <p:sldId id="299" r:id="rId16"/>
    <p:sldId id="268" r:id="rId17"/>
    <p:sldId id="300" r:id="rId18"/>
    <p:sldId id="301" r:id="rId19"/>
    <p:sldId id="304" r:id="rId20"/>
    <p:sldId id="312" r:id="rId21"/>
    <p:sldId id="313" r:id="rId22"/>
    <p:sldId id="311" r:id="rId23"/>
    <p:sldId id="302" r:id="rId24"/>
    <p:sldId id="262" r:id="rId25"/>
    <p:sldId id="303" r:id="rId26"/>
    <p:sldId id="292" r:id="rId27"/>
    <p:sldId id="306" r:id="rId28"/>
    <p:sldId id="307" r:id="rId29"/>
    <p:sldId id="308" r:id="rId30"/>
    <p:sldId id="309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782" y="91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47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47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ABDC2-C44E-4C03-8E1D-38C2B2AF211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CF8741F-DEEC-451A-9495-CC646FD9C24A}">
      <dgm:prSet/>
      <dgm:spPr/>
      <dgm:t>
        <a:bodyPr/>
        <a:lstStyle/>
        <a:p>
          <a:r>
            <a:rPr lang="en-US" dirty="0"/>
            <a:t>Introduction &amp; Objective</a:t>
          </a:r>
        </a:p>
      </dgm:t>
    </dgm:pt>
    <dgm:pt modelId="{52DFA53B-1067-49F2-A06C-D9C6AB240D47}" type="parTrans" cxnId="{E712DCCB-6329-4132-B6A1-27B3BB9110E0}">
      <dgm:prSet/>
      <dgm:spPr/>
      <dgm:t>
        <a:bodyPr/>
        <a:lstStyle/>
        <a:p>
          <a:endParaRPr lang="en-US"/>
        </a:p>
      </dgm:t>
    </dgm:pt>
    <dgm:pt modelId="{8E200518-81BD-451B-9440-52790F0366CA}" type="sibTrans" cxnId="{E712DCCB-6329-4132-B6A1-27B3BB9110E0}">
      <dgm:prSet/>
      <dgm:spPr/>
      <dgm:t>
        <a:bodyPr/>
        <a:lstStyle/>
        <a:p>
          <a:endParaRPr lang="en-US"/>
        </a:p>
      </dgm:t>
    </dgm:pt>
    <dgm:pt modelId="{35C02A55-40F2-46A5-96D9-FC1C17B9C797}">
      <dgm:prSet/>
      <dgm:spPr/>
      <dgm:t>
        <a:bodyPr/>
        <a:lstStyle/>
        <a:p>
          <a:r>
            <a:rPr lang="en-US"/>
            <a:t>Key Features</a:t>
          </a:r>
        </a:p>
      </dgm:t>
    </dgm:pt>
    <dgm:pt modelId="{5642F308-EB9A-489E-9312-83E558B832F9}" type="parTrans" cxnId="{EC0E56F1-0FBD-43F4-AD5D-A063B585E231}">
      <dgm:prSet/>
      <dgm:spPr/>
      <dgm:t>
        <a:bodyPr/>
        <a:lstStyle/>
        <a:p>
          <a:endParaRPr lang="en-US"/>
        </a:p>
      </dgm:t>
    </dgm:pt>
    <dgm:pt modelId="{56072AE5-2CA3-4EE3-A509-2E81BA5B4EAE}" type="sibTrans" cxnId="{EC0E56F1-0FBD-43F4-AD5D-A063B585E231}">
      <dgm:prSet/>
      <dgm:spPr/>
      <dgm:t>
        <a:bodyPr/>
        <a:lstStyle/>
        <a:p>
          <a:endParaRPr lang="en-US"/>
        </a:p>
      </dgm:t>
    </dgm:pt>
    <dgm:pt modelId="{D52E0F48-8CA5-44B5-B017-89E8A77A4114}">
      <dgm:prSet/>
      <dgm:spPr/>
      <dgm:t>
        <a:bodyPr/>
        <a:lstStyle/>
        <a:p>
          <a:r>
            <a:rPr lang="en-US"/>
            <a:t>Target audience</a:t>
          </a:r>
        </a:p>
      </dgm:t>
    </dgm:pt>
    <dgm:pt modelId="{5E896767-5A1A-4DAA-80B3-F75F43ADD699}" type="parTrans" cxnId="{D9F2D037-85A9-4FB5-BE1A-EAA5973F61E8}">
      <dgm:prSet/>
      <dgm:spPr/>
      <dgm:t>
        <a:bodyPr/>
        <a:lstStyle/>
        <a:p>
          <a:endParaRPr lang="en-US"/>
        </a:p>
      </dgm:t>
    </dgm:pt>
    <dgm:pt modelId="{36E858F0-433E-4140-9EF9-812AA8B8ACEB}" type="sibTrans" cxnId="{D9F2D037-85A9-4FB5-BE1A-EAA5973F61E8}">
      <dgm:prSet/>
      <dgm:spPr/>
      <dgm:t>
        <a:bodyPr/>
        <a:lstStyle/>
        <a:p>
          <a:endParaRPr lang="en-US"/>
        </a:p>
      </dgm:t>
    </dgm:pt>
    <dgm:pt modelId="{C12DC4EF-CA4D-4668-9CAF-BD8606CFBF3C}">
      <dgm:prSet/>
      <dgm:spPr/>
      <dgm:t>
        <a:bodyPr/>
        <a:lstStyle/>
        <a:p>
          <a:r>
            <a:rPr lang="en-US"/>
            <a:t>Technology Stack</a:t>
          </a:r>
        </a:p>
      </dgm:t>
    </dgm:pt>
    <dgm:pt modelId="{5F13E13B-86B8-43DC-9CB9-B2C51A6E4B70}" type="parTrans" cxnId="{7369AF77-B301-49AB-A768-FFAFB6FAEAA0}">
      <dgm:prSet/>
      <dgm:spPr/>
      <dgm:t>
        <a:bodyPr/>
        <a:lstStyle/>
        <a:p>
          <a:endParaRPr lang="en-US"/>
        </a:p>
      </dgm:t>
    </dgm:pt>
    <dgm:pt modelId="{DCA6A752-96B4-4DA4-B46C-BF05BD0A528B}" type="sibTrans" cxnId="{7369AF77-B301-49AB-A768-FFAFB6FAEAA0}">
      <dgm:prSet/>
      <dgm:spPr/>
      <dgm:t>
        <a:bodyPr/>
        <a:lstStyle/>
        <a:p>
          <a:endParaRPr lang="en-US"/>
        </a:p>
      </dgm:t>
    </dgm:pt>
    <dgm:pt modelId="{B9335F50-4338-44C6-9E1D-53A4E5F74F49}">
      <dgm:prSet/>
      <dgm:spPr/>
      <dgm:t>
        <a:bodyPr/>
        <a:lstStyle/>
        <a:p>
          <a:r>
            <a:rPr lang="en-US"/>
            <a:t>Workflow</a:t>
          </a:r>
        </a:p>
      </dgm:t>
    </dgm:pt>
    <dgm:pt modelId="{3745B870-ECEB-4805-8A30-000D2A30C3DB}" type="parTrans" cxnId="{7013B65A-729A-451E-B29D-6AF6D1A44C82}">
      <dgm:prSet/>
      <dgm:spPr/>
      <dgm:t>
        <a:bodyPr/>
        <a:lstStyle/>
        <a:p>
          <a:endParaRPr lang="en-US"/>
        </a:p>
      </dgm:t>
    </dgm:pt>
    <dgm:pt modelId="{E427798F-32A1-496A-9179-EDE7527C1DA3}" type="sibTrans" cxnId="{7013B65A-729A-451E-B29D-6AF6D1A44C82}">
      <dgm:prSet/>
      <dgm:spPr/>
      <dgm:t>
        <a:bodyPr/>
        <a:lstStyle/>
        <a:p>
          <a:endParaRPr lang="en-US"/>
        </a:p>
      </dgm:t>
    </dgm:pt>
    <dgm:pt modelId="{108CDAE8-701F-43F6-9B97-A0D68865D1ED}">
      <dgm:prSet/>
      <dgm:spPr/>
      <dgm:t>
        <a:bodyPr/>
        <a:lstStyle/>
        <a:p>
          <a:r>
            <a:rPr lang="en-US"/>
            <a:t>Estimates</a:t>
          </a:r>
        </a:p>
      </dgm:t>
    </dgm:pt>
    <dgm:pt modelId="{BAC3B36F-BDAB-46CC-A8CA-ED50FFFC6F6A}" type="parTrans" cxnId="{F94075E2-FE67-4376-A948-00B30930D4AA}">
      <dgm:prSet/>
      <dgm:spPr/>
      <dgm:t>
        <a:bodyPr/>
        <a:lstStyle/>
        <a:p>
          <a:endParaRPr lang="en-US"/>
        </a:p>
      </dgm:t>
    </dgm:pt>
    <dgm:pt modelId="{D6485D8B-1E27-45F7-92B3-8084CECA6A5D}" type="sibTrans" cxnId="{F94075E2-FE67-4376-A948-00B30930D4AA}">
      <dgm:prSet/>
      <dgm:spPr/>
      <dgm:t>
        <a:bodyPr/>
        <a:lstStyle/>
        <a:p>
          <a:endParaRPr lang="en-US"/>
        </a:p>
      </dgm:t>
    </dgm:pt>
    <dgm:pt modelId="{5407831D-A2C9-448D-B21D-CE52E1D4A1F2}">
      <dgm:prSet/>
      <dgm:spPr/>
      <dgm:t>
        <a:bodyPr/>
        <a:lstStyle/>
        <a:p>
          <a:r>
            <a:rPr lang="en-US" dirty="0"/>
            <a:t>Visual Examples</a:t>
          </a:r>
        </a:p>
      </dgm:t>
    </dgm:pt>
    <dgm:pt modelId="{BC71069C-449A-4200-91C5-FC5F92037412}" type="parTrans" cxnId="{87918C3E-F994-4888-A312-1C2302CE3488}">
      <dgm:prSet/>
      <dgm:spPr/>
      <dgm:t>
        <a:bodyPr/>
        <a:lstStyle/>
        <a:p>
          <a:endParaRPr lang="en-US"/>
        </a:p>
      </dgm:t>
    </dgm:pt>
    <dgm:pt modelId="{9A8E7292-07AE-4CAF-8DB5-5F7FC28DB5F9}" type="sibTrans" cxnId="{87918C3E-F994-4888-A312-1C2302CE3488}">
      <dgm:prSet/>
      <dgm:spPr/>
      <dgm:t>
        <a:bodyPr/>
        <a:lstStyle/>
        <a:p>
          <a:endParaRPr lang="en-US"/>
        </a:p>
      </dgm:t>
    </dgm:pt>
    <dgm:pt modelId="{73ADB5A6-E404-4D04-B2D3-105AD4D98EB5}">
      <dgm:prSet/>
      <dgm:spPr/>
      <dgm:t>
        <a:bodyPr/>
        <a:lstStyle/>
        <a:p>
          <a:r>
            <a:rPr lang="en-US" dirty="0"/>
            <a:t>Benefits</a:t>
          </a:r>
        </a:p>
      </dgm:t>
    </dgm:pt>
    <dgm:pt modelId="{9C439822-A0BA-48A2-A6A3-88B4C71719C4}" type="parTrans" cxnId="{B2A3A145-8FC8-4D9B-93E7-3D6CD45331A2}">
      <dgm:prSet/>
      <dgm:spPr/>
      <dgm:t>
        <a:bodyPr/>
        <a:lstStyle/>
        <a:p>
          <a:endParaRPr lang="en-US"/>
        </a:p>
      </dgm:t>
    </dgm:pt>
    <dgm:pt modelId="{5134BC49-1464-4BAA-B17D-4255674281FC}" type="sibTrans" cxnId="{B2A3A145-8FC8-4D9B-93E7-3D6CD45331A2}">
      <dgm:prSet/>
      <dgm:spPr/>
      <dgm:t>
        <a:bodyPr/>
        <a:lstStyle/>
        <a:p>
          <a:endParaRPr lang="en-US"/>
        </a:p>
      </dgm:t>
    </dgm:pt>
    <dgm:pt modelId="{69405332-1166-4057-9856-557A87180174}">
      <dgm:prSet/>
      <dgm:spPr/>
      <dgm:t>
        <a:bodyPr/>
        <a:lstStyle/>
        <a:p>
          <a:r>
            <a:rPr lang="en-US" dirty="0"/>
            <a:t>Challenges &amp; Mitigation</a:t>
          </a:r>
        </a:p>
      </dgm:t>
    </dgm:pt>
    <dgm:pt modelId="{B508E981-62D0-4F49-9EAF-9DEBE8FCB93E}" type="parTrans" cxnId="{0F533E8C-385B-45FE-BE1F-87B15ACE75D4}">
      <dgm:prSet/>
      <dgm:spPr/>
      <dgm:t>
        <a:bodyPr/>
        <a:lstStyle/>
        <a:p>
          <a:endParaRPr lang="en-US"/>
        </a:p>
      </dgm:t>
    </dgm:pt>
    <dgm:pt modelId="{989BDF6C-66AA-4AF3-BBF1-B2BB0FCE3681}" type="sibTrans" cxnId="{0F533E8C-385B-45FE-BE1F-87B15ACE75D4}">
      <dgm:prSet/>
      <dgm:spPr/>
      <dgm:t>
        <a:bodyPr/>
        <a:lstStyle/>
        <a:p>
          <a:endParaRPr lang="en-US"/>
        </a:p>
      </dgm:t>
    </dgm:pt>
    <dgm:pt modelId="{344A262C-9079-456E-8C92-0EE88E6E9400}">
      <dgm:prSet/>
      <dgm:spPr/>
      <dgm:t>
        <a:bodyPr/>
        <a:lstStyle/>
        <a:p>
          <a:r>
            <a:rPr lang="en-US"/>
            <a:t>Project Milestones</a:t>
          </a:r>
        </a:p>
      </dgm:t>
    </dgm:pt>
    <dgm:pt modelId="{FAF162D1-A3E4-4C8A-9795-B8C1EE6AE0A7}" type="parTrans" cxnId="{8F85C76C-F5ED-4B21-8538-4B0EB828BAA7}">
      <dgm:prSet/>
      <dgm:spPr/>
      <dgm:t>
        <a:bodyPr/>
        <a:lstStyle/>
        <a:p>
          <a:endParaRPr lang="en-US"/>
        </a:p>
      </dgm:t>
    </dgm:pt>
    <dgm:pt modelId="{8D52274A-F95A-492D-8EA5-2AFC4D4B0154}" type="sibTrans" cxnId="{8F85C76C-F5ED-4B21-8538-4B0EB828BAA7}">
      <dgm:prSet/>
      <dgm:spPr/>
      <dgm:t>
        <a:bodyPr/>
        <a:lstStyle/>
        <a:p>
          <a:endParaRPr lang="en-US"/>
        </a:p>
      </dgm:t>
    </dgm:pt>
    <dgm:pt modelId="{1C3F3561-1A48-47F5-8B69-B0BBBF44A7E0}">
      <dgm:prSet/>
      <dgm:spPr/>
      <dgm:t>
        <a:bodyPr/>
        <a:lstStyle/>
        <a:p>
          <a:r>
            <a:rPr lang="en-US"/>
            <a:t>Expected Outcome</a:t>
          </a:r>
        </a:p>
      </dgm:t>
    </dgm:pt>
    <dgm:pt modelId="{22B617B5-8D51-4187-9956-5910456984D4}" type="parTrans" cxnId="{92967298-BB9C-4E18-914B-DCC57016E820}">
      <dgm:prSet/>
      <dgm:spPr/>
      <dgm:t>
        <a:bodyPr/>
        <a:lstStyle/>
        <a:p>
          <a:endParaRPr lang="en-US"/>
        </a:p>
      </dgm:t>
    </dgm:pt>
    <dgm:pt modelId="{88C56FDE-AB19-46C8-B259-377EB238E3A3}" type="sibTrans" cxnId="{92967298-BB9C-4E18-914B-DCC57016E820}">
      <dgm:prSet/>
      <dgm:spPr/>
      <dgm:t>
        <a:bodyPr/>
        <a:lstStyle/>
        <a:p>
          <a:endParaRPr lang="en-US"/>
        </a:p>
      </dgm:t>
    </dgm:pt>
    <dgm:pt modelId="{D7BEB22A-0181-48F0-A515-6A9E18F15FAE}" type="pres">
      <dgm:prSet presAssocID="{0E9ABDC2-C44E-4C03-8E1D-38C2B2AF211A}" presName="Name0" presStyleCnt="0">
        <dgm:presLayoutVars>
          <dgm:dir/>
          <dgm:resizeHandles val="exact"/>
        </dgm:presLayoutVars>
      </dgm:prSet>
      <dgm:spPr/>
    </dgm:pt>
    <dgm:pt modelId="{86449D37-F6BA-4D15-A8AB-11CF89D7D7AA}" type="pres">
      <dgm:prSet presAssocID="{ACF8741F-DEEC-451A-9495-CC646FD9C24A}" presName="node" presStyleLbl="node1" presStyleIdx="0" presStyleCnt="11">
        <dgm:presLayoutVars>
          <dgm:bulletEnabled val="1"/>
        </dgm:presLayoutVars>
      </dgm:prSet>
      <dgm:spPr/>
    </dgm:pt>
    <dgm:pt modelId="{EA38A72E-90D8-46C5-A617-C07C9EA085BA}" type="pres">
      <dgm:prSet presAssocID="{8E200518-81BD-451B-9440-52790F0366CA}" presName="sibTrans" presStyleLbl="sibTrans1D1" presStyleIdx="0" presStyleCnt="10"/>
      <dgm:spPr/>
    </dgm:pt>
    <dgm:pt modelId="{D11B66C6-B4B2-41E1-AB32-4F1EDC66EEF1}" type="pres">
      <dgm:prSet presAssocID="{8E200518-81BD-451B-9440-52790F0366CA}" presName="connectorText" presStyleLbl="sibTrans1D1" presStyleIdx="0" presStyleCnt="10"/>
      <dgm:spPr/>
    </dgm:pt>
    <dgm:pt modelId="{33456182-2644-4344-91CF-0D1657734C61}" type="pres">
      <dgm:prSet presAssocID="{35C02A55-40F2-46A5-96D9-FC1C17B9C797}" presName="node" presStyleLbl="node1" presStyleIdx="1" presStyleCnt="11">
        <dgm:presLayoutVars>
          <dgm:bulletEnabled val="1"/>
        </dgm:presLayoutVars>
      </dgm:prSet>
      <dgm:spPr/>
    </dgm:pt>
    <dgm:pt modelId="{5674B6E9-0FEC-41B7-A0C1-1B0116F710FF}" type="pres">
      <dgm:prSet presAssocID="{56072AE5-2CA3-4EE3-A509-2E81BA5B4EAE}" presName="sibTrans" presStyleLbl="sibTrans1D1" presStyleIdx="1" presStyleCnt="10"/>
      <dgm:spPr/>
    </dgm:pt>
    <dgm:pt modelId="{664C6360-F9B5-4CF4-A212-E48023861634}" type="pres">
      <dgm:prSet presAssocID="{56072AE5-2CA3-4EE3-A509-2E81BA5B4EAE}" presName="connectorText" presStyleLbl="sibTrans1D1" presStyleIdx="1" presStyleCnt="10"/>
      <dgm:spPr/>
    </dgm:pt>
    <dgm:pt modelId="{11C4348B-339F-4E80-9049-5A5ADCC3B49E}" type="pres">
      <dgm:prSet presAssocID="{D52E0F48-8CA5-44B5-B017-89E8A77A4114}" presName="node" presStyleLbl="node1" presStyleIdx="2" presStyleCnt="11">
        <dgm:presLayoutVars>
          <dgm:bulletEnabled val="1"/>
        </dgm:presLayoutVars>
      </dgm:prSet>
      <dgm:spPr/>
    </dgm:pt>
    <dgm:pt modelId="{4BADDEDF-E3C6-4F33-9095-774848920FA4}" type="pres">
      <dgm:prSet presAssocID="{36E858F0-433E-4140-9EF9-812AA8B8ACEB}" presName="sibTrans" presStyleLbl="sibTrans1D1" presStyleIdx="2" presStyleCnt="10"/>
      <dgm:spPr/>
    </dgm:pt>
    <dgm:pt modelId="{7B12719A-EAA3-4362-9391-4C08BEF0EB4D}" type="pres">
      <dgm:prSet presAssocID="{36E858F0-433E-4140-9EF9-812AA8B8ACEB}" presName="connectorText" presStyleLbl="sibTrans1D1" presStyleIdx="2" presStyleCnt="10"/>
      <dgm:spPr/>
    </dgm:pt>
    <dgm:pt modelId="{AAC64D94-20D2-4F63-87C1-69506E0803A3}" type="pres">
      <dgm:prSet presAssocID="{C12DC4EF-CA4D-4668-9CAF-BD8606CFBF3C}" presName="node" presStyleLbl="node1" presStyleIdx="3" presStyleCnt="11">
        <dgm:presLayoutVars>
          <dgm:bulletEnabled val="1"/>
        </dgm:presLayoutVars>
      </dgm:prSet>
      <dgm:spPr/>
    </dgm:pt>
    <dgm:pt modelId="{FE8BB15F-AFDA-4C9E-9002-5894745858DE}" type="pres">
      <dgm:prSet presAssocID="{DCA6A752-96B4-4DA4-B46C-BF05BD0A528B}" presName="sibTrans" presStyleLbl="sibTrans1D1" presStyleIdx="3" presStyleCnt="10"/>
      <dgm:spPr/>
    </dgm:pt>
    <dgm:pt modelId="{739B236F-95FC-4E3E-9AEE-1AFD4811112C}" type="pres">
      <dgm:prSet presAssocID="{DCA6A752-96B4-4DA4-B46C-BF05BD0A528B}" presName="connectorText" presStyleLbl="sibTrans1D1" presStyleIdx="3" presStyleCnt="10"/>
      <dgm:spPr/>
    </dgm:pt>
    <dgm:pt modelId="{03DAC739-FCD4-423C-90BC-363E718505F3}" type="pres">
      <dgm:prSet presAssocID="{B9335F50-4338-44C6-9E1D-53A4E5F74F49}" presName="node" presStyleLbl="node1" presStyleIdx="4" presStyleCnt="11">
        <dgm:presLayoutVars>
          <dgm:bulletEnabled val="1"/>
        </dgm:presLayoutVars>
      </dgm:prSet>
      <dgm:spPr/>
    </dgm:pt>
    <dgm:pt modelId="{835CE349-1B72-4CAB-B846-5B60C7271CA1}" type="pres">
      <dgm:prSet presAssocID="{E427798F-32A1-496A-9179-EDE7527C1DA3}" presName="sibTrans" presStyleLbl="sibTrans1D1" presStyleIdx="4" presStyleCnt="10"/>
      <dgm:spPr/>
    </dgm:pt>
    <dgm:pt modelId="{1BEC31FB-93BF-4A46-81D4-95409E411B4F}" type="pres">
      <dgm:prSet presAssocID="{E427798F-32A1-496A-9179-EDE7527C1DA3}" presName="connectorText" presStyleLbl="sibTrans1D1" presStyleIdx="4" presStyleCnt="10"/>
      <dgm:spPr/>
    </dgm:pt>
    <dgm:pt modelId="{CAC8C3BF-F539-4259-BC7B-6AB8F82063B5}" type="pres">
      <dgm:prSet presAssocID="{108CDAE8-701F-43F6-9B97-A0D68865D1ED}" presName="node" presStyleLbl="node1" presStyleIdx="5" presStyleCnt="11">
        <dgm:presLayoutVars>
          <dgm:bulletEnabled val="1"/>
        </dgm:presLayoutVars>
      </dgm:prSet>
      <dgm:spPr/>
    </dgm:pt>
    <dgm:pt modelId="{8E0749D7-2779-41AA-916A-1DD3A3D7C926}" type="pres">
      <dgm:prSet presAssocID="{D6485D8B-1E27-45F7-92B3-8084CECA6A5D}" presName="sibTrans" presStyleLbl="sibTrans1D1" presStyleIdx="5" presStyleCnt="10"/>
      <dgm:spPr/>
    </dgm:pt>
    <dgm:pt modelId="{DCCCA939-D8A4-4C0F-B5E7-A7BA32A2CD10}" type="pres">
      <dgm:prSet presAssocID="{D6485D8B-1E27-45F7-92B3-8084CECA6A5D}" presName="connectorText" presStyleLbl="sibTrans1D1" presStyleIdx="5" presStyleCnt="10"/>
      <dgm:spPr/>
    </dgm:pt>
    <dgm:pt modelId="{724DB36D-09BD-4CDF-8BE2-8141C92BF088}" type="pres">
      <dgm:prSet presAssocID="{5407831D-A2C9-448D-B21D-CE52E1D4A1F2}" presName="node" presStyleLbl="node1" presStyleIdx="6" presStyleCnt="11">
        <dgm:presLayoutVars>
          <dgm:bulletEnabled val="1"/>
        </dgm:presLayoutVars>
      </dgm:prSet>
      <dgm:spPr/>
    </dgm:pt>
    <dgm:pt modelId="{6A707E26-65AA-4EC4-A8EB-E7E1B7B7C793}" type="pres">
      <dgm:prSet presAssocID="{9A8E7292-07AE-4CAF-8DB5-5F7FC28DB5F9}" presName="sibTrans" presStyleLbl="sibTrans1D1" presStyleIdx="6" presStyleCnt="10"/>
      <dgm:spPr/>
    </dgm:pt>
    <dgm:pt modelId="{F3143E2A-9082-447D-933F-50DC99BF1F89}" type="pres">
      <dgm:prSet presAssocID="{9A8E7292-07AE-4CAF-8DB5-5F7FC28DB5F9}" presName="connectorText" presStyleLbl="sibTrans1D1" presStyleIdx="6" presStyleCnt="10"/>
      <dgm:spPr/>
    </dgm:pt>
    <dgm:pt modelId="{1C0422BE-FDB9-4520-8404-9D1015846606}" type="pres">
      <dgm:prSet presAssocID="{73ADB5A6-E404-4D04-B2D3-105AD4D98EB5}" presName="node" presStyleLbl="node1" presStyleIdx="7" presStyleCnt="11">
        <dgm:presLayoutVars>
          <dgm:bulletEnabled val="1"/>
        </dgm:presLayoutVars>
      </dgm:prSet>
      <dgm:spPr/>
    </dgm:pt>
    <dgm:pt modelId="{B3292BCB-2F18-4203-8B98-863A79D2774F}" type="pres">
      <dgm:prSet presAssocID="{5134BC49-1464-4BAA-B17D-4255674281FC}" presName="sibTrans" presStyleLbl="sibTrans1D1" presStyleIdx="7" presStyleCnt="10"/>
      <dgm:spPr/>
    </dgm:pt>
    <dgm:pt modelId="{52E34A36-D88C-4F55-8678-1BC093595385}" type="pres">
      <dgm:prSet presAssocID="{5134BC49-1464-4BAA-B17D-4255674281FC}" presName="connectorText" presStyleLbl="sibTrans1D1" presStyleIdx="7" presStyleCnt="10"/>
      <dgm:spPr/>
    </dgm:pt>
    <dgm:pt modelId="{96152D3A-5D8D-4782-928C-286C0A4EBE3A}" type="pres">
      <dgm:prSet presAssocID="{69405332-1166-4057-9856-557A87180174}" presName="node" presStyleLbl="node1" presStyleIdx="8" presStyleCnt="11">
        <dgm:presLayoutVars>
          <dgm:bulletEnabled val="1"/>
        </dgm:presLayoutVars>
      </dgm:prSet>
      <dgm:spPr/>
    </dgm:pt>
    <dgm:pt modelId="{69B6F03E-C2D5-4D73-82A6-8A9CF74E5382}" type="pres">
      <dgm:prSet presAssocID="{989BDF6C-66AA-4AF3-BBF1-B2BB0FCE3681}" presName="sibTrans" presStyleLbl="sibTrans1D1" presStyleIdx="8" presStyleCnt="10"/>
      <dgm:spPr/>
    </dgm:pt>
    <dgm:pt modelId="{4B349E52-1D8A-4DFC-AB0D-80E449ADB61C}" type="pres">
      <dgm:prSet presAssocID="{989BDF6C-66AA-4AF3-BBF1-B2BB0FCE3681}" presName="connectorText" presStyleLbl="sibTrans1D1" presStyleIdx="8" presStyleCnt="10"/>
      <dgm:spPr/>
    </dgm:pt>
    <dgm:pt modelId="{13C81086-67EB-404F-9F2C-DD5F4223EAD8}" type="pres">
      <dgm:prSet presAssocID="{344A262C-9079-456E-8C92-0EE88E6E9400}" presName="node" presStyleLbl="node1" presStyleIdx="9" presStyleCnt="11">
        <dgm:presLayoutVars>
          <dgm:bulletEnabled val="1"/>
        </dgm:presLayoutVars>
      </dgm:prSet>
      <dgm:spPr/>
    </dgm:pt>
    <dgm:pt modelId="{3EA7293A-1225-4D62-82A7-D2BC652918D1}" type="pres">
      <dgm:prSet presAssocID="{8D52274A-F95A-492D-8EA5-2AFC4D4B0154}" presName="sibTrans" presStyleLbl="sibTrans1D1" presStyleIdx="9" presStyleCnt="10"/>
      <dgm:spPr/>
    </dgm:pt>
    <dgm:pt modelId="{E6613464-672F-4E0C-ADA7-3CF6CC7DFAFB}" type="pres">
      <dgm:prSet presAssocID="{8D52274A-F95A-492D-8EA5-2AFC4D4B0154}" presName="connectorText" presStyleLbl="sibTrans1D1" presStyleIdx="9" presStyleCnt="10"/>
      <dgm:spPr/>
    </dgm:pt>
    <dgm:pt modelId="{23FB831B-0201-4AC2-88AB-373C33C83C65}" type="pres">
      <dgm:prSet presAssocID="{1C3F3561-1A48-47F5-8B69-B0BBBF44A7E0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A204109-7B3B-4E96-AB7C-D304138405A5}" type="presOf" srcId="{D6485D8B-1E27-45F7-92B3-8084CECA6A5D}" destId="{DCCCA939-D8A4-4C0F-B5E7-A7BA32A2CD10}" srcOrd="1" destOrd="0" presId="urn:microsoft.com/office/officeart/2016/7/layout/RepeatingBendingProcessNew"/>
    <dgm:cxn modelId="{F419FD0D-05A0-4C6A-BB71-3577C556AD7C}" type="presOf" srcId="{35C02A55-40F2-46A5-96D9-FC1C17B9C797}" destId="{33456182-2644-4344-91CF-0D1657734C61}" srcOrd="0" destOrd="0" presId="urn:microsoft.com/office/officeart/2016/7/layout/RepeatingBendingProcessNew"/>
    <dgm:cxn modelId="{69054B23-7B88-42A2-ACCF-7DF774D98A9D}" type="presOf" srcId="{ACF8741F-DEEC-451A-9495-CC646FD9C24A}" destId="{86449D37-F6BA-4D15-A8AB-11CF89D7D7AA}" srcOrd="0" destOrd="0" presId="urn:microsoft.com/office/officeart/2016/7/layout/RepeatingBendingProcessNew"/>
    <dgm:cxn modelId="{0B605C26-42B6-408F-A09E-C19C9FEF44D4}" type="presOf" srcId="{D52E0F48-8CA5-44B5-B017-89E8A77A4114}" destId="{11C4348B-339F-4E80-9049-5A5ADCC3B49E}" srcOrd="0" destOrd="0" presId="urn:microsoft.com/office/officeart/2016/7/layout/RepeatingBendingProcessNew"/>
    <dgm:cxn modelId="{998AFE27-7EFC-4D61-9620-9218C7DF0AF4}" type="presOf" srcId="{0E9ABDC2-C44E-4C03-8E1D-38C2B2AF211A}" destId="{D7BEB22A-0181-48F0-A515-6A9E18F15FAE}" srcOrd="0" destOrd="0" presId="urn:microsoft.com/office/officeart/2016/7/layout/RepeatingBendingProcessNew"/>
    <dgm:cxn modelId="{330A8F35-9F1C-4CBF-A7FB-74D65B69300A}" type="presOf" srcId="{989BDF6C-66AA-4AF3-BBF1-B2BB0FCE3681}" destId="{69B6F03E-C2D5-4D73-82A6-8A9CF74E5382}" srcOrd="0" destOrd="0" presId="urn:microsoft.com/office/officeart/2016/7/layout/RepeatingBendingProcessNew"/>
    <dgm:cxn modelId="{D9F2D037-85A9-4FB5-BE1A-EAA5973F61E8}" srcId="{0E9ABDC2-C44E-4C03-8E1D-38C2B2AF211A}" destId="{D52E0F48-8CA5-44B5-B017-89E8A77A4114}" srcOrd="2" destOrd="0" parTransId="{5E896767-5A1A-4DAA-80B3-F75F43ADD699}" sibTransId="{36E858F0-433E-4140-9EF9-812AA8B8ACEB}"/>
    <dgm:cxn modelId="{24EE3F38-C2E5-477D-8BEA-EED6127FB76B}" type="presOf" srcId="{36E858F0-433E-4140-9EF9-812AA8B8ACEB}" destId="{7B12719A-EAA3-4362-9391-4C08BEF0EB4D}" srcOrd="1" destOrd="0" presId="urn:microsoft.com/office/officeart/2016/7/layout/RepeatingBendingProcessNew"/>
    <dgm:cxn modelId="{A7A9663A-76ED-4DF2-BBA1-1184B549B756}" type="presOf" srcId="{E427798F-32A1-496A-9179-EDE7527C1DA3}" destId="{1BEC31FB-93BF-4A46-81D4-95409E411B4F}" srcOrd="1" destOrd="0" presId="urn:microsoft.com/office/officeart/2016/7/layout/RepeatingBendingProcessNew"/>
    <dgm:cxn modelId="{87918C3E-F994-4888-A312-1C2302CE3488}" srcId="{0E9ABDC2-C44E-4C03-8E1D-38C2B2AF211A}" destId="{5407831D-A2C9-448D-B21D-CE52E1D4A1F2}" srcOrd="6" destOrd="0" parTransId="{BC71069C-449A-4200-91C5-FC5F92037412}" sibTransId="{9A8E7292-07AE-4CAF-8DB5-5F7FC28DB5F9}"/>
    <dgm:cxn modelId="{C9AC605D-0F51-44C9-9510-F4388394B0E1}" type="presOf" srcId="{73ADB5A6-E404-4D04-B2D3-105AD4D98EB5}" destId="{1C0422BE-FDB9-4520-8404-9D1015846606}" srcOrd="0" destOrd="0" presId="urn:microsoft.com/office/officeart/2016/7/layout/RepeatingBendingProcessNew"/>
    <dgm:cxn modelId="{83B79D60-CDE4-4259-BE5C-3E5D405D898C}" type="presOf" srcId="{D6485D8B-1E27-45F7-92B3-8084CECA6A5D}" destId="{8E0749D7-2779-41AA-916A-1DD3A3D7C926}" srcOrd="0" destOrd="0" presId="urn:microsoft.com/office/officeart/2016/7/layout/RepeatingBendingProcessNew"/>
    <dgm:cxn modelId="{B2A3A145-8FC8-4D9B-93E7-3D6CD45331A2}" srcId="{0E9ABDC2-C44E-4C03-8E1D-38C2B2AF211A}" destId="{73ADB5A6-E404-4D04-B2D3-105AD4D98EB5}" srcOrd="7" destOrd="0" parTransId="{9C439822-A0BA-48A2-A6A3-88B4C71719C4}" sibTransId="{5134BC49-1464-4BAA-B17D-4255674281FC}"/>
    <dgm:cxn modelId="{249D5247-9D5E-43DE-856D-361A0A4279A2}" type="presOf" srcId="{69405332-1166-4057-9856-557A87180174}" destId="{96152D3A-5D8D-4782-928C-286C0A4EBE3A}" srcOrd="0" destOrd="0" presId="urn:microsoft.com/office/officeart/2016/7/layout/RepeatingBendingProcessNew"/>
    <dgm:cxn modelId="{8F85C76C-F5ED-4B21-8538-4B0EB828BAA7}" srcId="{0E9ABDC2-C44E-4C03-8E1D-38C2B2AF211A}" destId="{344A262C-9079-456E-8C92-0EE88E6E9400}" srcOrd="9" destOrd="0" parTransId="{FAF162D1-A3E4-4C8A-9795-B8C1EE6AE0A7}" sibTransId="{8D52274A-F95A-492D-8EA5-2AFC4D4B0154}"/>
    <dgm:cxn modelId="{66A4C755-6023-49FD-8FF5-F0B1829B1614}" type="presOf" srcId="{9A8E7292-07AE-4CAF-8DB5-5F7FC28DB5F9}" destId="{F3143E2A-9082-447D-933F-50DC99BF1F89}" srcOrd="1" destOrd="0" presId="urn:microsoft.com/office/officeart/2016/7/layout/RepeatingBendingProcessNew"/>
    <dgm:cxn modelId="{11667156-EBBF-403E-8445-BF49B68955FF}" type="presOf" srcId="{8E200518-81BD-451B-9440-52790F0366CA}" destId="{EA38A72E-90D8-46C5-A617-C07C9EA085BA}" srcOrd="0" destOrd="0" presId="urn:microsoft.com/office/officeart/2016/7/layout/RepeatingBendingProcessNew"/>
    <dgm:cxn modelId="{B9622857-3D7D-4B84-9830-DD678FEE049C}" type="presOf" srcId="{56072AE5-2CA3-4EE3-A509-2E81BA5B4EAE}" destId="{664C6360-F9B5-4CF4-A212-E48023861634}" srcOrd="1" destOrd="0" presId="urn:microsoft.com/office/officeart/2016/7/layout/RepeatingBendingProcessNew"/>
    <dgm:cxn modelId="{7369AF77-B301-49AB-A768-FFAFB6FAEAA0}" srcId="{0E9ABDC2-C44E-4C03-8E1D-38C2B2AF211A}" destId="{C12DC4EF-CA4D-4668-9CAF-BD8606CFBF3C}" srcOrd="3" destOrd="0" parTransId="{5F13E13B-86B8-43DC-9CB9-B2C51A6E4B70}" sibTransId="{DCA6A752-96B4-4DA4-B46C-BF05BD0A528B}"/>
    <dgm:cxn modelId="{7013B65A-729A-451E-B29D-6AF6D1A44C82}" srcId="{0E9ABDC2-C44E-4C03-8E1D-38C2B2AF211A}" destId="{B9335F50-4338-44C6-9E1D-53A4E5F74F49}" srcOrd="4" destOrd="0" parTransId="{3745B870-ECEB-4805-8A30-000D2A30C3DB}" sibTransId="{E427798F-32A1-496A-9179-EDE7527C1DA3}"/>
    <dgm:cxn modelId="{0F533E8C-385B-45FE-BE1F-87B15ACE75D4}" srcId="{0E9ABDC2-C44E-4C03-8E1D-38C2B2AF211A}" destId="{69405332-1166-4057-9856-557A87180174}" srcOrd="8" destOrd="0" parTransId="{B508E981-62D0-4F49-9EAF-9DEBE8FCB93E}" sibTransId="{989BDF6C-66AA-4AF3-BBF1-B2BB0FCE3681}"/>
    <dgm:cxn modelId="{92967298-BB9C-4E18-914B-DCC57016E820}" srcId="{0E9ABDC2-C44E-4C03-8E1D-38C2B2AF211A}" destId="{1C3F3561-1A48-47F5-8B69-B0BBBF44A7E0}" srcOrd="10" destOrd="0" parTransId="{22B617B5-8D51-4187-9956-5910456984D4}" sibTransId="{88C56FDE-AB19-46C8-B259-377EB238E3A3}"/>
    <dgm:cxn modelId="{70055F9B-537B-4D42-9FE3-1780CC35CCF6}" type="presOf" srcId="{B9335F50-4338-44C6-9E1D-53A4E5F74F49}" destId="{03DAC739-FCD4-423C-90BC-363E718505F3}" srcOrd="0" destOrd="0" presId="urn:microsoft.com/office/officeart/2016/7/layout/RepeatingBendingProcessNew"/>
    <dgm:cxn modelId="{EE7617A0-A12B-4680-A727-F3A2BD0C7F60}" type="presOf" srcId="{5134BC49-1464-4BAA-B17D-4255674281FC}" destId="{B3292BCB-2F18-4203-8B98-863A79D2774F}" srcOrd="0" destOrd="0" presId="urn:microsoft.com/office/officeart/2016/7/layout/RepeatingBendingProcessNew"/>
    <dgm:cxn modelId="{7E8E58A0-3935-48E1-B30F-62EB06D6DD2C}" type="presOf" srcId="{5134BC49-1464-4BAA-B17D-4255674281FC}" destId="{52E34A36-D88C-4F55-8678-1BC093595385}" srcOrd="1" destOrd="0" presId="urn:microsoft.com/office/officeart/2016/7/layout/RepeatingBendingProcessNew"/>
    <dgm:cxn modelId="{D6B267A5-1F51-4F5F-BF9E-02947064A357}" type="presOf" srcId="{5407831D-A2C9-448D-B21D-CE52E1D4A1F2}" destId="{724DB36D-09BD-4CDF-8BE2-8141C92BF088}" srcOrd="0" destOrd="0" presId="urn:microsoft.com/office/officeart/2016/7/layout/RepeatingBendingProcessNew"/>
    <dgm:cxn modelId="{2449CAA5-F633-4A05-9767-C11EB27BE119}" type="presOf" srcId="{8D52274A-F95A-492D-8EA5-2AFC4D4B0154}" destId="{E6613464-672F-4E0C-ADA7-3CF6CC7DFAFB}" srcOrd="1" destOrd="0" presId="urn:microsoft.com/office/officeart/2016/7/layout/RepeatingBendingProcessNew"/>
    <dgm:cxn modelId="{C85472A8-0FD8-40B7-8AC8-D7079D7934B2}" type="presOf" srcId="{1C3F3561-1A48-47F5-8B69-B0BBBF44A7E0}" destId="{23FB831B-0201-4AC2-88AB-373C33C83C65}" srcOrd="0" destOrd="0" presId="urn:microsoft.com/office/officeart/2016/7/layout/RepeatingBendingProcessNew"/>
    <dgm:cxn modelId="{9731CFB0-3773-4B5A-BAD4-FA828252580A}" type="presOf" srcId="{DCA6A752-96B4-4DA4-B46C-BF05BD0A528B}" destId="{FE8BB15F-AFDA-4C9E-9002-5894745858DE}" srcOrd="0" destOrd="0" presId="urn:microsoft.com/office/officeart/2016/7/layout/RepeatingBendingProcessNew"/>
    <dgm:cxn modelId="{CABB81BA-3012-49E3-B78B-DB223CDE04DF}" type="presOf" srcId="{989BDF6C-66AA-4AF3-BBF1-B2BB0FCE3681}" destId="{4B349E52-1D8A-4DFC-AB0D-80E449ADB61C}" srcOrd="1" destOrd="0" presId="urn:microsoft.com/office/officeart/2016/7/layout/RepeatingBendingProcessNew"/>
    <dgm:cxn modelId="{A2B7CDC1-667D-48F0-B129-02EA7DF8B13A}" type="presOf" srcId="{E427798F-32A1-496A-9179-EDE7527C1DA3}" destId="{835CE349-1B72-4CAB-B846-5B60C7271CA1}" srcOrd="0" destOrd="0" presId="urn:microsoft.com/office/officeart/2016/7/layout/RepeatingBendingProcessNew"/>
    <dgm:cxn modelId="{5C2958C7-DA10-4476-9EC9-A333DAAB1779}" type="presOf" srcId="{108CDAE8-701F-43F6-9B97-A0D68865D1ED}" destId="{CAC8C3BF-F539-4259-BC7B-6AB8F82063B5}" srcOrd="0" destOrd="0" presId="urn:microsoft.com/office/officeart/2016/7/layout/RepeatingBendingProcessNew"/>
    <dgm:cxn modelId="{CD0702C8-3F9A-412A-82D8-821B343DACB1}" type="presOf" srcId="{8E200518-81BD-451B-9440-52790F0366CA}" destId="{D11B66C6-B4B2-41E1-AB32-4F1EDC66EEF1}" srcOrd="1" destOrd="0" presId="urn:microsoft.com/office/officeart/2016/7/layout/RepeatingBendingProcessNew"/>
    <dgm:cxn modelId="{E712DCCB-6329-4132-B6A1-27B3BB9110E0}" srcId="{0E9ABDC2-C44E-4C03-8E1D-38C2B2AF211A}" destId="{ACF8741F-DEEC-451A-9495-CC646FD9C24A}" srcOrd="0" destOrd="0" parTransId="{52DFA53B-1067-49F2-A06C-D9C6AB240D47}" sibTransId="{8E200518-81BD-451B-9440-52790F0366CA}"/>
    <dgm:cxn modelId="{4731C1D0-D2E6-46B3-A48E-B187855E7740}" type="presOf" srcId="{344A262C-9079-456E-8C92-0EE88E6E9400}" destId="{13C81086-67EB-404F-9F2C-DD5F4223EAD8}" srcOrd="0" destOrd="0" presId="urn:microsoft.com/office/officeart/2016/7/layout/RepeatingBendingProcessNew"/>
    <dgm:cxn modelId="{741BC1D5-F1CB-480E-9BD1-11A8AA87A816}" type="presOf" srcId="{C12DC4EF-CA4D-4668-9CAF-BD8606CFBF3C}" destId="{AAC64D94-20D2-4F63-87C1-69506E0803A3}" srcOrd="0" destOrd="0" presId="urn:microsoft.com/office/officeart/2016/7/layout/RepeatingBendingProcessNew"/>
    <dgm:cxn modelId="{515CABE0-C65B-4B4C-AD44-6298F7C084C5}" type="presOf" srcId="{36E858F0-433E-4140-9EF9-812AA8B8ACEB}" destId="{4BADDEDF-E3C6-4F33-9095-774848920FA4}" srcOrd="0" destOrd="0" presId="urn:microsoft.com/office/officeart/2016/7/layout/RepeatingBendingProcessNew"/>
    <dgm:cxn modelId="{F94075E2-FE67-4376-A948-00B30930D4AA}" srcId="{0E9ABDC2-C44E-4C03-8E1D-38C2B2AF211A}" destId="{108CDAE8-701F-43F6-9B97-A0D68865D1ED}" srcOrd="5" destOrd="0" parTransId="{BAC3B36F-BDAB-46CC-A8CA-ED50FFFC6F6A}" sibTransId="{D6485D8B-1E27-45F7-92B3-8084CECA6A5D}"/>
    <dgm:cxn modelId="{6E0616E3-F079-4714-8224-386B2E78507F}" type="presOf" srcId="{DCA6A752-96B4-4DA4-B46C-BF05BD0A528B}" destId="{739B236F-95FC-4E3E-9AEE-1AFD4811112C}" srcOrd="1" destOrd="0" presId="urn:microsoft.com/office/officeart/2016/7/layout/RepeatingBendingProcessNew"/>
    <dgm:cxn modelId="{F0BD70E5-4C53-4E6A-893D-1578E570054E}" type="presOf" srcId="{56072AE5-2CA3-4EE3-A509-2E81BA5B4EAE}" destId="{5674B6E9-0FEC-41B7-A0C1-1B0116F710FF}" srcOrd="0" destOrd="0" presId="urn:microsoft.com/office/officeart/2016/7/layout/RepeatingBendingProcessNew"/>
    <dgm:cxn modelId="{6D8A81E7-132C-4AF7-9BD4-DA1064DB0060}" type="presOf" srcId="{9A8E7292-07AE-4CAF-8DB5-5F7FC28DB5F9}" destId="{6A707E26-65AA-4EC4-A8EB-E7E1B7B7C793}" srcOrd="0" destOrd="0" presId="urn:microsoft.com/office/officeart/2016/7/layout/RepeatingBendingProcessNew"/>
    <dgm:cxn modelId="{531561ED-D669-4CED-A90C-25CE2F5F2B8D}" type="presOf" srcId="{8D52274A-F95A-492D-8EA5-2AFC4D4B0154}" destId="{3EA7293A-1225-4D62-82A7-D2BC652918D1}" srcOrd="0" destOrd="0" presId="urn:microsoft.com/office/officeart/2016/7/layout/RepeatingBendingProcessNew"/>
    <dgm:cxn modelId="{EC0E56F1-0FBD-43F4-AD5D-A063B585E231}" srcId="{0E9ABDC2-C44E-4C03-8E1D-38C2B2AF211A}" destId="{35C02A55-40F2-46A5-96D9-FC1C17B9C797}" srcOrd="1" destOrd="0" parTransId="{5642F308-EB9A-489E-9312-83E558B832F9}" sibTransId="{56072AE5-2CA3-4EE3-A509-2E81BA5B4EAE}"/>
    <dgm:cxn modelId="{543C9DC4-D910-4672-8017-A067E9919401}" type="presParOf" srcId="{D7BEB22A-0181-48F0-A515-6A9E18F15FAE}" destId="{86449D37-F6BA-4D15-A8AB-11CF89D7D7AA}" srcOrd="0" destOrd="0" presId="urn:microsoft.com/office/officeart/2016/7/layout/RepeatingBendingProcessNew"/>
    <dgm:cxn modelId="{6700808B-28A3-4B41-B72E-9F6EC810FD17}" type="presParOf" srcId="{D7BEB22A-0181-48F0-A515-6A9E18F15FAE}" destId="{EA38A72E-90D8-46C5-A617-C07C9EA085BA}" srcOrd="1" destOrd="0" presId="urn:microsoft.com/office/officeart/2016/7/layout/RepeatingBendingProcessNew"/>
    <dgm:cxn modelId="{6F2D755C-F87B-4A97-8784-E4490D51921F}" type="presParOf" srcId="{EA38A72E-90D8-46C5-A617-C07C9EA085BA}" destId="{D11B66C6-B4B2-41E1-AB32-4F1EDC66EEF1}" srcOrd="0" destOrd="0" presId="urn:microsoft.com/office/officeart/2016/7/layout/RepeatingBendingProcessNew"/>
    <dgm:cxn modelId="{0FC6569F-1B1D-4621-A6EC-FA81D2F51415}" type="presParOf" srcId="{D7BEB22A-0181-48F0-A515-6A9E18F15FAE}" destId="{33456182-2644-4344-91CF-0D1657734C61}" srcOrd="2" destOrd="0" presId="urn:microsoft.com/office/officeart/2016/7/layout/RepeatingBendingProcessNew"/>
    <dgm:cxn modelId="{9675BDA2-D138-436F-99E9-B2A330FB656F}" type="presParOf" srcId="{D7BEB22A-0181-48F0-A515-6A9E18F15FAE}" destId="{5674B6E9-0FEC-41B7-A0C1-1B0116F710FF}" srcOrd="3" destOrd="0" presId="urn:microsoft.com/office/officeart/2016/7/layout/RepeatingBendingProcessNew"/>
    <dgm:cxn modelId="{6BB25ACD-968A-49CB-A057-F524093BBBDC}" type="presParOf" srcId="{5674B6E9-0FEC-41B7-A0C1-1B0116F710FF}" destId="{664C6360-F9B5-4CF4-A212-E48023861634}" srcOrd="0" destOrd="0" presId="urn:microsoft.com/office/officeart/2016/7/layout/RepeatingBendingProcessNew"/>
    <dgm:cxn modelId="{1C72758F-2BBB-4F24-BC3D-65F054E845E9}" type="presParOf" srcId="{D7BEB22A-0181-48F0-A515-6A9E18F15FAE}" destId="{11C4348B-339F-4E80-9049-5A5ADCC3B49E}" srcOrd="4" destOrd="0" presId="urn:microsoft.com/office/officeart/2016/7/layout/RepeatingBendingProcessNew"/>
    <dgm:cxn modelId="{8F5CCA3C-9E57-44B7-B15E-925C3650B034}" type="presParOf" srcId="{D7BEB22A-0181-48F0-A515-6A9E18F15FAE}" destId="{4BADDEDF-E3C6-4F33-9095-774848920FA4}" srcOrd="5" destOrd="0" presId="urn:microsoft.com/office/officeart/2016/7/layout/RepeatingBendingProcessNew"/>
    <dgm:cxn modelId="{5EFECBE4-1736-4BDD-B639-94004BFD2FAD}" type="presParOf" srcId="{4BADDEDF-E3C6-4F33-9095-774848920FA4}" destId="{7B12719A-EAA3-4362-9391-4C08BEF0EB4D}" srcOrd="0" destOrd="0" presId="urn:microsoft.com/office/officeart/2016/7/layout/RepeatingBendingProcessNew"/>
    <dgm:cxn modelId="{3064CE12-A33D-428E-9F6C-CF719C595F54}" type="presParOf" srcId="{D7BEB22A-0181-48F0-A515-6A9E18F15FAE}" destId="{AAC64D94-20D2-4F63-87C1-69506E0803A3}" srcOrd="6" destOrd="0" presId="urn:microsoft.com/office/officeart/2016/7/layout/RepeatingBendingProcessNew"/>
    <dgm:cxn modelId="{4B5E67A3-668C-47E5-BD5C-B028F3187E7A}" type="presParOf" srcId="{D7BEB22A-0181-48F0-A515-6A9E18F15FAE}" destId="{FE8BB15F-AFDA-4C9E-9002-5894745858DE}" srcOrd="7" destOrd="0" presId="urn:microsoft.com/office/officeart/2016/7/layout/RepeatingBendingProcessNew"/>
    <dgm:cxn modelId="{EF2B8160-DD8D-497F-BBF1-761DF8C3AA12}" type="presParOf" srcId="{FE8BB15F-AFDA-4C9E-9002-5894745858DE}" destId="{739B236F-95FC-4E3E-9AEE-1AFD4811112C}" srcOrd="0" destOrd="0" presId="urn:microsoft.com/office/officeart/2016/7/layout/RepeatingBendingProcessNew"/>
    <dgm:cxn modelId="{21128F44-EC55-4D1D-9D82-1DC7DA88D240}" type="presParOf" srcId="{D7BEB22A-0181-48F0-A515-6A9E18F15FAE}" destId="{03DAC739-FCD4-423C-90BC-363E718505F3}" srcOrd="8" destOrd="0" presId="urn:microsoft.com/office/officeart/2016/7/layout/RepeatingBendingProcessNew"/>
    <dgm:cxn modelId="{544CF8BE-2BA5-4D78-B375-558BE42A67CA}" type="presParOf" srcId="{D7BEB22A-0181-48F0-A515-6A9E18F15FAE}" destId="{835CE349-1B72-4CAB-B846-5B60C7271CA1}" srcOrd="9" destOrd="0" presId="urn:microsoft.com/office/officeart/2016/7/layout/RepeatingBendingProcessNew"/>
    <dgm:cxn modelId="{EB71FE34-9A84-47F2-ACDE-39D7F5F2C738}" type="presParOf" srcId="{835CE349-1B72-4CAB-B846-5B60C7271CA1}" destId="{1BEC31FB-93BF-4A46-81D4-95409E411B4F}" srcOrd="0" destOrd="0" presId="urn:microsoft.com/office/officeart/2016/7/layout/RepeatingBendingProcessNew"/>
    <dgm:cxn modelId="{F7B290C4-6684-4D99-86A0-3D4B5774D6B1}" type="presParOf" srcId="{D7BEB22A-0181-48F0-A515-6A9E18F15FAE}" destId="{CAC8C3BF-F539-4259-BC7B-6AB8F82063B5}" srcOrd="10" destOrd="0" presId="urn:microsoft.com/office/officeart/2016/7/layout/RepeatingBendingProcessNew"/>
    <dgm:cxn modelId="{1FF7A1B2-51EC-459E-8A4B-C945FBEDD0B7}" type="presParOf" srcId="{D7BEB22A-0181-48F0-A515-6A9E18F15FAE}" destId="{8E0749D7-2779-41AA-916A-1DD3A3D7C926}" srcOrd="11" destOrd="0" presId="urn:microsoft.com/office/officeart/2016/7/layout/RepeatingBendingProcessNew"/>
    <dgm:cxn modelId="{8D7EC49C-A1A8-40F8-96DD-37A75C78A7E1}" type="presParOf" srcId="{8E0749D7-2779-41AA-916A-1DD3A3D7C926}" destId="{DCCCA939-D8A4-4C0F-B5E7-A7BA32A2CD10}" srcOrd="0" destOrd="0" presId="urn:microsoft.com/office/officeart/2016/7/layout/RepeatingBendingProcessNew"/>
    <dgm:cxn modelId="{DBCCC659-8415-4B79-84BE-F07F366AA370}" type="presParOf" srcId="{D7BEB22A-0181-48F0-A515-6A9E18F15FAE}" destId="{724DB36D-09BD-4CDF-8BE2-8141C92BF088}" srcOrd="12" destOrd="0" presId="urn:microsoft.com/office/officeart/2016/7/layout/RepeatingBendingProcessNew"/>
    <dgm:cxn modelId="{09CFC8A7-F69A-4830-8651-FF2A352C3A6E}" type="presParOf" srcId="{D7BEB22A-0181-48F0-A515-6A9E18F15FAE}" destId="{6A707E26-65AA-4EC4-A8EB-E7E1B7B7C793}" srcOrd="13" destOrd="0" presId="urn:microsoft.com/office/officeart/2016/7/layout/RepeatingBendingProcessNew"/>
    <dgm:cxn modelId="{E67FE006-5118-4596-8201-3C34456E679D}" type="presParOf" srcId="{6A707E26-65AA-4EC4-A8EB-E7E1B7B7C793}" destId="{F3143E2A-9082-447D-933F-50DC99BF1F89}" srcOrd="0" destOrd="0" presId="urn:microsoft.com/office/officeart/2016/7/layout/RepeatingBendingProcessNew"/>
    <dgm:cxn modelId="{0D1F38B1-3004-411E-975A-35771A5DFFDB}" type="presParOf" srcId="{D7BEB22A-0181-48F0-A515-6A9E18F15FAE}" destId="{1C0422BE-FDB9-4520-8404-9D1015846606}" srcOrd="14" destOrd="0" presId="urn:microsoft.com/office/officeart/2016/7/layout/RepeatingBendingProcessNew"/>
    <dgm:cxn modelId="{F85721E7-3AF9-401C-90B8-5ECA170AD51E}" type="presParOf" srcId="{D7BEB22A-0181-48F0-A515-6A9E18F15FAE}" destId="{B3292BCB-2F18-4203-8B98-863A79D2774F}" srcOrd="15" destOrd="0" presId="urn:microsoft.com/office/officeart/2016/7/layout/RepeatingBendingProcessNew"/>
    <dgm:cxn modelId="{ACF62E9C-645E-4182-9DF1-CDE00C7B32A0}" type="presParOf" srcId="{B3292BCB-2F18-4203-8B98-863A79D2774F}" destId="{52E34A36-D88C-4F55-8678-1BC093595385}" srcOrd="0" destOrd="0" presId="urn:microsoft.com/office/officeart/2016/7/layout/RepeatingBendingProcessNew"/>
    <dgm:cxn modelId="{2F69DC2A-C44B-4A94-8D10-17AE0F3E3E7C}" type="presParOf" srcId="{D7BEB22A-0181-48F0-A515-6A9E18F15FAE}" destId="{96152D3A-5D8D-4782-928C-286C0A4EBE3A}" srcOrd="16" destOrd="0" presId="urn:microsoft.com/office/officeart/2016/7/layout/RepeatingBendingProcessNew"/>
    <dgm:cxn modelId="{77D5D6FA-8571-4696-8CCD-5AE226579EBE}" type="presParOf" srcId="{D7BEB22A-0181-48F0-A515-6A9E18F15FAE}" destId="{69B6F03E-C2D5-4D73-82A6-8A9CF74E5382}" srcOrd="17" destOrd="0" presId="urn:microsoft.com/office/officeart/2016/7/layout/RepeatingBendingProcessNew"/>
    <dgm:cxn modelId="{D3446DCB-BB92-43F8-98D2-66964BCCAD33}" type="presParOf" srcId="{69B6F03E-C2D5-4D73-82A6-8A9CF74E5382}" destId="{4B349E52-1D8A-4DFC-AB0D-80E449ADB61C}" srcOrd="0" destOrd="0" presId="urn:microsoft.com/office/officeart/2016/7/layout/RepeatingBendingProcessNew"/>
    <dgm:cxn modelId="{D8C04C96-0EFA-4EE0-829C-831E8515C886}" type="presParOf" srcId="{D7BEB22A-0181-48F0-A515-6A9E18F15FAE}" destId="{13C81086-67EB-404F-9F2C-DD5F4223EAD8}" srcOrd="18" destOrd="0" presId="urn:microsoft.com/office/officeart/2016/7/layout/RepeatingBendingProcessNew"/>
    <dgm:cxn modelId="{8E1E570F-2A74-48F5-8E17-DACAAC61C664}" type="presParOf" srcId="{D7BEB22A-0181-48F0-A515-6A9E18F15FAE}" destId="{3EA7293A-1225-4D62-82A7-D2BC652918D1}" srcOrd="19" destOrd="0" presId="urn:microsoft.com/office/officeart/2016/7/layout/RepeatingBendingProcessNew"/>
    <dgm:cxn modelId="{8EA53795-1654-4381-BB17-3AAF06C58D99}" type="presParOf" srcId="{3EA7293A-1225-4D62-82A7-D2BC652918D1}" destId="{E6613464-672F-4E0C-ADA7-3CF6CC7DFAFB}" srcOrd="0" destOrd="0" presId="urn:microsoft.com/office/officeart/2016/7/layout/RepeatingBendingProcessNew"/>
    <dgm:cxn modelId="{4F8F2BDD-93E7-48FF-BEBE-62C25E777E9B}" type="presParOf" srcId="{D7BEB22A-0181-48F0-A515-6A9E18F15FAE}" destId="{23FB831B-0201-4AC2-88AB-373C33C83C65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056C84E-D99B-40F8-B79E-EE316AC18885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7B678A2-428E-434E-B3A8-BA95EA5E9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 scalable system that enhances user decision-making.</a:t>
          </a:r>
        </a:p>
      </dgm:t>
    </dgm:pt>
    <dgm:pt modelId="{15772FA2-FC8D-4615-B9B5-05FC1C5B2113}" type="parTrans" cxnId="{F1974FCF-F741-4710-AA9B-7E8EC1C09863}">
      <dgm:prSet/>
      <dgm:spPr/>
      <dgm:t>
        <a:bodyPr/>
        <a:lstStyle/>
        <a:p>
          <a:endParaRPr lang="en-US"/>
        </a:p>
      </dgm:t>
    </dgm:pt>
    <dgm:pt modelId="{C3A145FE-6B7F-48D1-A287-C3562770C750}" type="sibTrans" cxnId="{F1974FCF-F741-4710-AA9B-7E8EC1C09863}">
      <dgm:prSet/>
      <dgm:spPr/>
      <dgm:t>
        <a:bodyPr/>
        <a:lstStyle/>
        <a:p>
          <a:endParaRPr lang="en-US"/>
        </a:p>
      </dgm:t>
    </dgm:pt>
    <dgm:pt modelId="{F9EE500F-ACD9-4801-91E6-FD588D5201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Highlights team expertise in analytics, cloud computing, and user experience design.</a:t>
          </a:r>
        </a:p>
      </dgm:t>
    </dgm:pt>
    <dgm:pt modelId="{A49632BC-CDDF-464A-92E6-E3B38A25D564}" type="parTrans" cxnId="{4916521E-AF32-4ECF-A2FF-5BDADC79041F}">
      <dgm:prSet/>
      <dgm:spPr/>
      <dgm:t>
        <a:bodyPr/>
        <a:lstStyle/>
        <a:p>
          <a:endParaRPr lang="en-US"/>
        </a:p>
      </dgm:t>
    </dgm:pt>
    <dgm:pt modelId="{83E08D74-4AC6-4082-B639-128DA52CA903}" type="sibTrans" cxnId="{4916521E-AF32-4ECF-A2FF-5BDADC79041F}">
      <dgm:prSet/>
      <dgm:spPr/>
      <dgm:t>
        <a:bodyPr/>
        <a:lstStyle/>
        <a:p>
          <a:endParaRPr lang="en-US"/>
        </a:p>
      </dgm:t>
    </dgm:pt>
    <dgm:pt modelId="{A14FF19E-9D79-4B66-92B7-F6D0EB331E90}" type="pres">
      <dgm:prSet presAssocID="{1056C84E-D99B-40F8-B79E-EE316AC18885}" presName="root" presStyleCnt="0">
        <dgm:presLayoutVars>
          <dgm:dir/>
          <dgm:resizeHandles val="exact"/>
        </dgm:presLayoutVars>
      </dgm:prSet>
      <dgm:spPr/>
    </dgm:pt>
    <dgm:pt modelId="{9614289F-2FBE-4D33-B1FF-F00F89457D9F}" type="pres">
      <dgm:prSet presAssocID="{77B678A2-428E-434E-B3A8-BA95EA5E967E}" presName="compNode" presStyleCnt="0"/>
      <dgm:spPr/>
    </dgm:pt>
    <dgm:pt modelId="{25EC75D2-F03A-4432-B03C-123344E5B839}" type="pres">
      <dgm:prSet presAssocID="{77B678A2-428E-434E-B3A8-BA95EA5E967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6524A0-1D1B-4FE3-9D1E-FB69E4A4E14A}" type="pres">
      <dgm:prSet presAssocID="{77B678A2-428E-434E-B3A8-BA95EA5E96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D4F33BF-A6B8-46B0-AF70-6D43BA0FA4D2}" type="pres">
      <dgm:prSet presAssocID="{77B678A2-428E-434E-B3A8-BA95EA5E967E}" presName="spaceRect" presStyleCnt="0"/>
      <dgm:spPr/>
    </dgm:pt>
    <dgm:pt modelId="{A627C5D6-11C7-4519-9E34-7D0FA2FC6904}" type="pres">
      <dgm:prSet presAssocID="{77B678A2-428E-434E-B3A8-BA95EA5E967E}" presName="textRect" presStyleLbl="revTx" presStyleIdx="0" presStyleCnt="2">
        <dgm:presLayoutVars>
          <dgm:chMax val="1"/>
          <dgm:chPref val="1"/>
        </dgm:presLayoutVars>
      </dgm:prSet>
      <dgm:spPr/>
    </dgm:pt>
    <dgm:pt modelId="{45462B21-1264-4D6D-8A31-E2DBB5C8EB70}" type="pres">
      <dgm:prSet presAssocID="{C3A145FE-6B7F-48D1-A287-C3562770C750}" presName="sibTrans" presStyleCnt="0"/>
      <dgm:spPr/>
    </dgm:pt>
    <dgm:pt modelId="{88A80CC8-AA1B-407B-B035-1232779DC4EF}" type="pres">
      <dgm:prSet presAssocID="{F9EE500F-ACD9-4801-91E6-FD588D5201D4}" presName="compNode" presStyleCnt="0"/>
      <dgm:spPr/>
    </dgm:pt>
    <dgm:pt modelId="{4C2D154D-F099-40CC-8715-9EFD1533BCC3}" type="pres">
      <dgm:prSet presAssocID="{F9EE500F-ACD9-4801-91E6-FD588D5201D4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10AEFC3-4151-4CF0-89DE-7D2E257EC4D6}" type="pres">
      <dgm:prSet presAssocID="{F9EE500F-ACD9-4801-91E6-FD588D5201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835F909-B30C-4D43-99C4-FE46F2BF05BE}" type="pres">
      <dgm:prSet presAssocID="{F9EE500F-ACD9-4801-91E6-FD588D5201D4}" presName="spaceRect" presStyleCnt="0"/>
      <dgm:spPr/>
    </dgm:pt>
    <dgm:pt modelId="{EDD023C0-A6E7-4151-8344-C7A54004BD45}" type="pres">
      <dgm:prSet presAssocID="{F9EE500F-ACD9-4801-91E6-FD588D5201D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916521E-AF32-4ECF-A2FF-5BDADC79041F}" srcId="{1056C84E-D99B-40F8-B79E-EE316AC18885}" destId="{F9EE500F-ACD9-4801-91E6-FD588D5201D4}" srcOrd="1" destOrd="0" parTransId="{A49632BC-CDDF-464A-92E6-E3B38A25D564}" sibTransId="{83E08D74-4AC6-4082-B639-128DA52CA903}"/>
    <dgm:cxn modelId="{21E70225-CC6B-4778-9D61-AFF427D31C17}" type="presOf" srcId="{F9EE500F-ACD9-4801-91E6-FD588D5201D4}" destId="{EDD023C0-A6E7-4151-8344-C7A54004BD45}" srcOrd="0" destOrd="0" presId="urn:microsoft.com/office/officeart/2018/5/layout/IconLeafLabelList"/>
    <dgm:cxn modelId="{0F3FC335-B562-4E22-B832-78B2B1817A49}" type="presOf" srcId="{77B678A2-428E-434E-B3A8-BA95EA5E967E}" destId="{A627C5D6-11C7-4519-9E34-7D0FA2FC6904}" srcOrd="0" destOrd="0" presId="urn:microsoft.com/office/officeart/2018/5/layout/IconLeafLabelList"/>
    <dgm:cxn modelId="{4EAA86B1-5AC4-4AED-85CD-7CF1FDC6D863}" type="presOf" srcId="{1056C84E-D99B-40F8-B79E-EE316AC18885}" destId="{A14FF19E-9D79-4B66-92B7-F6D0EB331E90}" srcOrd="0" destOrd="0" presId="urn:microsoft.com/office/officeart/2018/5/layout/IconLeafLabelList"/>
    <dgm:cxn modelId="{F1974FCF-F741-4710-AA9B-7E8EC1C09863}" srcId="{1056C84E-D99B-40F8-B79E-EE316AC18885}" destId="{77B678A2-428E-434E-B3A8-BA95EA5E967E}" srcOrd="0" destOrd="0" parTransId="{15772FA2-FC8D-4615-B9B5-05FC1C5B2113}" sibTransId="{C3A145FE-6B7F-48D1-A287-C3562770C750}"/>
    <dgm:cxn modelId="{E04AA649-4D0B-4AED-99D3-F0006633A84F}" type="presParOf" srcId="{A14FF19E-9D79-4B66-92B7-F6D0EB331E90}" destId="{9614289F-2FBE-4D33-B1FF-F00F89457D9F}" srcOrd="0" destOrd="0" presId="urn:microsoft.com/office/officeart/2018/5/layout/IconLeafLabelList"/>
    <dgm:cxn modelId="{DBD8DA05-6942-4DD5-868C-9F87F2488F2E}" type="presParOf" srcId="{9614289F-2FBE-4D33-B1FF-F00F89457D9F}" destId="{25EC75D2-F03A-4432-B03C-123344E5B839}" srcOrd="0" destOrd="0" presId="urn:microsoft.com/office/officeart/2018/5/layout/IconLeafLabelList"/>
    <dgm:cxn modelId="{8CEC886A-23DD-42A0-B04E-51812018CF4D}" type="presParOf" srcId="{9614289F-2FBE-4D33-B1FF-F00F89457D9F}" destId="{946524A0-1D1B-4FE3-9D1E-FB69E4A4E14A}" srcOrd="1" destOrd="0" presId="urn:microsoft.com/office/officeart/2018/5/layout/IconLeafLabelList"/>
    <dgm:cxn modelId="{64DEE2BD-2BBA-472C-A0C9-1AA1262B86D1}" type="presParOf" srcId="{9614289F-2FBE-4D33-B1FF-F00F89457D9F}" destId="{AD4F33BF-A6B8-46B0-AF70-6D43BA0FA4D2}" srcOrd="2" destOrd="0" presId="urn:microsoft.com/office/officeart/2018/5/layout/IconLeafLabelList"/>
    <dgm:cxn modelId="{864A5CE3-5418-4AE5-8ADD-06FDB5C83D41}" type="presParOf" srcId="{9614289F-2FBE-4D33-B1FF-F00F89457D9F}" destId="{A627C5D6-11C7-4519-9E34-7D0FA2FC6904}" srcOrd="3" destOrd="0" presId="urn:microsoft.com/office/officeart/2018/5/layout/IconLeafLabelList"/>
    <dgm:cxn modelId="{D5A36D81-F0DC-433B-953E-80FD28001A6F}" type="presParOf" srcId="{A14FF19E-9D79-4B66-92B7-F6D0EB331E90}" destId="{45462B21-1264-4D6D-8A31-E2DBB5C8EB70}" srcOrd="1" destOrd="0" presId="urn:microsoft.com/office/officeart/2018/5/layout/IconLeafLabelList"/>
    <dgm:cxn modelId="{3132464B-549F-4FE4-9C23-D953CAB4F7E4}" type="presParOf" srcId="{A14FF19E-9D79-4B66-92B7-F6D0EB331E90}" destId="{88A80CC8-AA1B-407B-B035-1232779DC4EF}" srcOrd="2" destOrd="0" presId="urn:microsoft.com/office/officeart/2018/5/layout/IconLeafLabelList"/>
    <dgm:cxn modelId="{C4FF1F36-CD32-4F7B-970D-D346FAF79BD7}" type="presParOf" srcId="{88A80CC8-AA1B-407B-B035-1232779DC4EF}" destId="{4C2D154D-F099-40CC-8715-9EFD1533BCC3}" srcOrd="0" destOrd="0" presId="urn:microsoft.com/office/officeart/2018/5/layout/IconLeafLabelList"/>
    <dgm:cxn modelId="{C54C9147-22AE-4487-B44F-3A51FDD652F4}" type="presParOf" srcId="{88A80CC8-AA1B-407B-B035-1232779DC4EF}" destId="{610AEFC3-4151-4CF0-89DE-7D2E257EC4D6}" srcOrd="1" destOrd="0" presId="urn:microsoft.com/office/officeart/2018/5/layout/IconLeafLabelList"/>
    <dgm:cxn modelId="{21367604-AD08-4146-B95C-EDA8D214A385}" type="presParOf" srcId="{88A80CC8-AA1B-407B-B035-1232779DC4EF}" destId="{2835F909-B30C-4D43-99C4-FE46F2BF05BE}" srcOrd="2" destOrd="0" presId="urn:microsoft.com/office/officeart/2018/5/layout/IconLeafLabelList"/>
    <dgm:cxn modelId="{2C55E13D-CD98-481B-897F-D8D082DE5301}" type="presParOf" srcId="{88A80CC8-AA1B-407B-B035-1232779DC4EF}" destId="{EDD023C0-A6E7-4151-8344-C7A54004BD4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04B81-6AAD-4A80-95C4-74207658963E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642684-F3E2-48E8-AFAD-4BB8ABB9803C}">
      <dgm:prSet/>
      <dgm:spPr/>
      <dgm:t>
        <a:bodyPr/>
        <a:lstStyle/>
        <a:p>
          <a:r>
            <a:rPr lang="en-US" dirty="0"/>
            <a:t>A system that helps users identify the best insurance plans tailored to their financial and health needs. </a:t>
          </a:r>
        </a:p>
      </dgm:t>
    </dgm:pt>
    <dgm:pt modelId="{BCC4335E-2D41-4DF9-AA97-FA7B62F7C4D3}" type="parTrans" cxnId="{D07FF858-04CF-4662-96EF-89E4A5359D67}">
      <dgm:prSet/>
      <dgm:spPr/>
      <dgm:t>
        <a:bodyPr/>
        <a:lstStyle/>
        <a:p>
          <a:endParaRPr lang="en-US"/>
        </a:p>
      </dgm:t>
    </dgm:pt>
    <dgm:pt modelId="{9F06E1CB-FE37-4AA2-8279-D99453F77801}" type="sibTrans" cxnId="{D07FF858-04CF-4662-96EF-89E4A5359D67}">
      <dgm:prSet/>
      <dgm:spPr/>
      <dgm:t>
        <a:bodyPr/>
        <a:lstStyle/>
        <a:p>
          <a:endParaRPr lang="en-US"/>
        </a:p>
      </dgm:t>
    </dgm:pt>
    <dgm:pt modelId="{FCE243BC-746D-438F-A033-A2E3C24F1BB1}">
      <dgm:prSet/>
      <dgm:spPr/>
      <dgm:t>
        <a:bodyPr/>
        <a:lstStyle/>
        <a:p>
          <a:r>
            <a:rPr lang="en-US"/>
            <a:t>Combines user data with market analysis to offer personalized recommendations. </a:t>
          </a:r>
        </a:p>
      </dgm:t>
    </dgm:pt>
    <dgm:pt modelId="{4370F021-64A8-4676-980E-8CE974FD1EB4}" type="parTrans" cxnId="{CC372665-08BD-45E0-834E-2F0AAA6F854D}">
      <dgm:prSet/>
      <dgm:spPr/>
      <dgm:t>
        <a:bodyPr/>
        <a:lstStyle/>
        <a:p>
          <a:endParaRPr lang="en-US"/>
        </a:p>
      </dgm:t>
    </dgm:pt>
    <dgm:pt modelId="{DB35D4D9-0824-4E6C-86F5-F12DC638E5DA}" type="sibTrans" cxnId="{CC372665-08BD-45E0-834E-2F0AAA6F854D}">
      <dgm:prSet/>
      <dgm:spPr/>
      <dgm:t>
        <a:bodyPr/>
        <a:lstStyle/>
        <a:p>
          <a:endParaRPr lang="en-US"/>
        </a:p>
      </dgm:t>
    </dgm:pt>
    <dgm:pt modelId="{26A52030-AFDD-4510-AB0A-CBEA6CFCACD8}">
      <dgm:prSet/>
      <dgm:spPr/>
      <dgm:t>
        <a:bodyPr/>
        <a:lstStyle/>
        <a:p>
          <a:r>
            <a:rPr lang="en-US" dirty="0"/>
            <a:t>Utilizes Azure Data Factory, Microsoft SSMS and </a:t>
          </a:r>
          <a:r>
            <a:rPr lang="en-US" dirty="0" err="1"/>
            <a:t>PowerBI</a:t>
          </a:r>
          <a:r>
            <a:rPr lang="en-US" dirty="0"/>
            <a:t> to perform analysis and visualization</a:t>
          </a:r>
        </a:p>
      </dgm:t>
    </dgm:pt>
    <dgm:pt modelId="{FF4A4506-74E1-445A-AF48-B2FB1A28B2D5}" type="parTrans" cxnId="{5E61BAC8-E259-4747-BE57-AD2F46EE934F}">
      <dgm:prSet/>
      <dgm:spPr/>
      <dgm:t>
        <a:bodyPr/>
        <a:lstStyle/>
        <a:p>
          <a:endParaRPr lang="en-US"/>
        </a:p>
      </dgm:t>
    </dgm:pt>
    <dgm:pt modelId="{368DCF2D-5132-4686-805A-D1A652BEF10D}" type="sibTrans" cxnId="{5E61BAC8-E259-4747-BE57-AD2F46EE934F}">
      <dgm:prSet/>
      <dgm:spPr/>
      <dgm:t>
        <a:bodyPr/>
        <a:lstStyle/>
        <a:p>
          <a:endParaRPr lang="en-US"/>
        </a:p>
      </dgm:t>
    </dgm:pt>
    <dgm:pt modelId="{CBE6EF10-DCF5-46AE-9858-1B26E09AC4AA}" type="pres">
      <dgm:prSet presAssocID="{6E304B81-6AAD-4A80-95C4-74207658963E}" presName="outerComposite" presStyleCnt="0">
        <dgm:presLayoutVars>
          <dgm:chMax val="5"/>
          <dgm:dir/>
          <dgm:resizeHandles val="exact"/>
        </dgm:presLayoutVars>
      </dgm:prSet>
      <dgm:spPr/>
    </dgm:pt>
    <dgm:pt modelId="{7E4DA448-8E42-4D78-9304-DE87B1CD3E09}" type="pres">
      <dgm:prSet presAssocID="{6E304B81-6AAD-4A80-95C4-74207658963E}" presName="dummyMaxCanvas" presStyleCnt="0">
        <dgm:presLayoutVars/>
      </dgm:prSet>
      <dgm:spPr/>
    </dgm:pt>
    <dgm:pt modelId="{AB6F6211-0CA9-491A-8F5A-D7CDD4C82C8A}" type="pres">
      <dgm:prSet presAssocID="{6E304B81-6AAD-4A80-95C4-74207658963E}" presName="ThreeNodes_1" presStyleLbl="node1" presStyleIdx="0" presStyleCnt="3">
        <dgm:presLayoutVars>
          <dgm:bulletEnabled val="1"/>
        </dgm:presLayoutVars>
      </dgm:prSet>
      <dgm:spPr/>
    </dgm:pt>
    <dgm:pt modelId="{92A8ACD0-BE5B-44BA-A481-A09B8F8247DC}" type="pres">
      <dgm:prSet presAssocID="{6E304B81-6AAD-4A80-95C4-74207658963E}" presName="ThreeNodes_2" presStyleLbl="node1" presStyleIdx="1" presStyleCnt="3">
        <dgm:presLayoutVars>
          <dgm:bulletEnabled val="1"/>
        </dgm:presLayoutVars>
      </dgm:prSet>
      <dgm:spPr/>
    </dgm:pt>
    <dgm:pt modelId="{67398AB0-D353-452B-B0BB-A15058F4A125}" type="pres">
      <dgm:prSet presAssocID="{6E304B81-6AAD-4A80-95C4-74207658963E}" presName="ThreeNodes_3" presStyleLbl="node1" presStyleIdx="2" presStyleCnt="3">
        <dgm:presLayoutVars>
          <dgm:bulletEnabled val="1"/>
        </dgm:presLayoutVars>
      </dgm:prSet>
      <dgm:spPr/>
    </dgm:pt>
    <dgm:pt modelId="{43EE4391-70EC-4408-A416-54DBE3931A38}" type="pres">
      <dgm:prSet presAssocID="{6E304B81-6AAD-4A80-95C4-74207658963E}" presName="ThreeConn_1-2" presStyleLbl="fgAccFollowNode1" presStyleIdx="0" presStyleCnt="2">
        <dgm:presLayoutVars>
          <dgm:bulletEnabled val="1"/>
        </dgm:presLayoutVars>
      </dgm:prSet>
      <dgm:spPr/>
    </dgm:pt>
    <dgm:pt modelId="{90EBE0F0-B3F4-4A50-AB58-DE1C1CA8595A}" type="pres">
      <dgm:prSet presAssocID="{6E304B81-6AAD-4A80-95C4-74207658963E}" presName="ThreeConn_2-3" presStyleLbl="fgAccFollowNode1" presStyleIdx="1" presStyleCnt="2">
        <dgm:presLayoutVars>
          <dgm:bulletEnabled val="1"/>
        </dgm:presLayoutVars>
      </dgm:prSet>
      <dgm:spPr/>
    </dgm:pt>
    <dgm:pt modelId="{A3E39DAC-B223-4EC8-AD01-C7362B72C927}" type="pres">
      <dgm:prSet presAssocID="{6E304B81-6AAD-4A80-95C4-74207658963E}" presName="ThreeNodes_1_text" presStyleLbl="node1" presStyleIdx="2" presStyleCnt="3">
        <dgm:presLayoutVars>
          <dgm:bulletEnabled val="1"/>
        </dgm:presLayoutVars>
      </dgm:prSet>
      <dgm:spPr/>
    </dgm:pt>
    <dgm:pt modelId="{9754F865-2653-4910-8C71-0FAA8BDAB3D4}" type="pres">
      <dgm:prSet presAssocID="{6E304B81-6AAD-4A80-95C4-74207658963E}" presName="ThreeNodes_2_text" presStyleLbl="node1" presStyleIdx="2" presStyleCnt="3">
        <dgm:presLayoutVars>
          <dgm:bulletEnabled val="1"/>
        </dgm:presLayoutVars>
      </dgm:prSet>
      <dgm:spPr/>
    </dgm:pt>
    <dgm:pt modelId="{B67005EF-E737-4052-8B6D-A2A4F85AE6A8}" type="pres">
      <dgm:prSet presAssocID="{6E304B81-6AAD-4A80-95C4-74207658963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D0B1B05-540B-4DBC-93F7-55AD3354E795}" type="presOf" srcId="{6E304B81-6AAD-4A80-95C4-74207658963E}" destId="{CBE6EF10-DCF5-46AE-9858-1B26E09AC4AA}" srcOrd="0" destOrd="0" presId="urn:microsoft.com/office/officeart/2005/8/layout/vProcess5"/>
    <dgm:cxn modelId="{5290C609-C7E3-4B23-90A3-524EF4A77E20}" type="presOf" srcId="{7A642684-F3E2-48E8-AFAD-4BB8ABB9803C}" destId="{AB6F6211-0CA9-491A-8F5A-D7CDD4C82C8A}" srcOrd="0" destOrd="0" presId="urn:microsoft.com/office/officeart/2005/8/layout/vProcess5"/>
    <dgm:cxn modelId="{9595FA1A-8009-41C7-B45B-53996BC29118}" type="presOf" srcId="{26A52030-AFDD-4510-AB0A-CBEA6CFCACD8}" destId="{67398AB0-D353-452B-B0BB-A15058F4A125}" srcOrd="0" destOrd="0" presId="urn:microsoft.com/office/officeart/2005/8/layout/vProcess5"/>
    <dgm:cxn modelId="{5C01F641-70E3-4E15-A975-04CB389C4BD2}" type="presOf" srcId="{26A52030-AFDD-4510-AB0A-CBEA6CFCACD8}" destId="{B67005EF-E737-4052-8B6D-A2A4F85AE6A8}" srcOrd="1" destOrd="0" presId="urn:microsoft.com/office/officeart/2005/8/layout/vProcess5"/>
    <dgm:cxn modelId="{CC372665-08BD-45E0-834E-2F0AAA6F854D}" srcId="{6E304B81-6AAD-4A80-95C4-74207658963E}" destId="{FCE243BC-746D-438F-A033-A2E3C24F1BB1}" srcOrd="1" destOrd="0" parTransId="{4370F021-64A8-4676-980E-8CE974FD1EB4}" sibTransId="{DB35D4D9-0824-4E6C-86F5-F12DC638E5DA}"/>
    <dgm:cxn modelId="{00C12952-777B-4BCE-A72A-0BE1216F8233}" type="presOf" srcId="{FCE243BC-746D-438F-A033-A2E3C24F1BB1}" destId="{9754F865-2653-4910-8C71-0FAA8BDAB3D4}" srcOrd="1" destOrd="0" presId="urn:microsoft.com/office/officeart/2005/8/layout/vProcess5"/>
    <dgm:cxn modelId="{CD7B5574-D4FB-43C9-BAA7-0CD08BDAE3DE}" type="presOf" srcId="{9F06E1CB-FE37-4AA2-8279-D99453F77801}" destId="{43EE4391-70EC-4408-A416-54DBE3931A38}" srcOrd="0" destOrd="0" presId="urn:microsoft.com/office/officeart/2005/8/layout/vProcess5"/>
    <dgm:cxn modelId="{D07FF858-04CF-4662-96EF-89E4A5359D67}" srcId="{6E304B81-6AAD-4A80-95C4-74207658963E}" destId="{7A642684-F3E2-48E8-AFAD-4BB8ABB9803C}" srcOrd="0" destOrd="0" parTransId="{BCC4335E-2D41-4DF9-AA97-FA7B62F7C4D3}" sibTransId="{9F06E1CB-FE37-4AA2-8279-D99453F77801}"/>
    <dgm:cxn modelId="{B9C2508B-F5A8-40A8-AA96-846013062E3D}" type="presOf" srcId="{7A642684-F3E2-48E8-AFAD-4BB8ABB9803C}" destId="{A3E39DAC-B223-4EC8-AD01-C7362B72C927}" srcOrd="1" destOrd="0" presId="urn:microsoft.com/office/officeart/2005/8/layout/vProcess5"/>
    <dgm:cxn modelId="{59ACEAA6-E571-4A35-89EF-BF70F6511FB0}" type="presOf" srcId="{FCE243BC-746D-438F-A033-A2E3C24F1BB1}" destId="{92A8ACD0-BE5B-44BA-A481-A09B8F8247DC}" srcOrd="0" destOrd="0" presId="urn:microsoft.com/office/officeart/2005/8/layout/vProcess5"/>
    <dgm:cxn modelId="{86B002C1-ACA4-40B4-9746-1933548846D0}" type="presOf" srcId="{DB35D4D9-0824-4E6C-86F5-F12DC638E5DA}" destId="{90EBE0F0-B3F4-4A50-AB58-DE1C1CA8595A}" srcOrd="0" destOrd="0" presId="urn:microsoft.com/office/officeart/2005/8/layout/vProcess5"/>
    <dgm:cxn modelId="{5E61BAC8-E259-4747-BE57-AD2F46EE934F}" srcId="{6E304B81-6AAD-4A80-95C4-74207658963E}" destId="{26A52030-AFDD-4510-AB0A-CBEA6CFCACD8}" srcOrd="2" destOrd="0" parTransId="{FF4A4506-74E1-445A-AF48-B2FB1A28B2D5}" sibTransId="{368DCF2D-5132-4686-805A-D1A652BEF10D}"/>
    <dgm:cxn modelId="{8B963BE3-F347-4135-A917-23D834EA68FB}" type="presParOf" srcId="{CBE6EF10-DCF5-46AE-9858-1B26E09AC4AA}" destId="{7E4DA448-8E42-4D78-9304-DE87B1CD3E09}" srcOrd="0" destOrd="0" presId="urn:microsoft.com/office/officeart/2005/8/layout/vProcess5"/>
    <dgm:cxn modelId="{EB782180-AC0B-4C4F-A77C-ACB53EF16C9B}" type="presParOf" srcId="{CBE6EF10-DCF5-46AE-9858-1B26E09AC4AA}" destId="{AB6F6211-0CA9-491A-8F5A-D7CDD4C82C8A}" srcOrd="1" destOrd="0" presId="urn:microsoft.com/office/officeart/2005/8/layout/vProcess5"/>
    <dgm:cxn modelId="{15E9E734-2CA5-47C8-B378-4ACB33F5A9AB}" type="presParOf" srcId="{CBE6EF10-DCF5-46AE-9858-1B26E09AC4AA}" destId="{92A8ACD0-BE5B-44BA-A481-A09B8F8247DC}" srcOrd="2" destOrd="0" presId="urn:microsoft.com/office/officeart/2005/8/layout/vProcess5"/>
    <dgm:cxn modelId="{8E627CEB-3B3F-41DD-8EFD-983034899956}" type="presParOf" srcId="{CBE6EF10-DCF5-46AE-9858-1B26E09AC4AA}" destId="{67398AB0-D353-452B-B0BB-A15058F4A125}" srcOrd="3" destOrd="0" presId="urn:microsoft.com/office/officeart/2005/8/layout/vProcess5"/>
    <dgm:cxn modelId="{C09DABF3-D980-4B09-A8C1-F04CCB822EEB}" type="presParOf" srcId="{CBE6EF10-DCF5-46AE-9858-1B26E09AC4AA}" destId="{43EE4391-70EC-4408-A416-54DBE3931A38}" srcOrd="4" destOrd="0" presId="urn:microsoft.com/office/officeart/2005/8/layout/vProcess5"/>
    <dgm:cxn modelId="{5FF9AE8B-9200-4B57-8C20-EF8A34BB4514}" type="presParOf" srcId="{CBE6EF10-DCF5-46AE-9858-1B26E09AC4AA}" destId="{90EBE0F0-B3F4-4A50-AB58-DE1C1CA8595A}" srcOrd="5" destOrd="0" presId="urn:microsoft.com/office/officeart/2005/8/layout/vProcess5"/>
    <dgm:cxn modelId="{D5BE8FA6-4C0D-4A3D-B7DD-1FFEC47DE100}" type="presParOf" srcId="{CBE6EF10-DCF5-46AE-9858-1B26E09AC4AA}" destId="{A3E39DAC-B223-4EC8-AD01-C7362B72C927}" srcOrd="6" destOrd="0" presId="urn:microsoft.com/office/officeart/2005/8/layout/vProcess5"/>
    <dgm:cxn modelId="{0ED003A9-CE08-4D70-9406-FF3799664317}" type="presParOf" srcId="{CBE6EF10-DCF5-46AE-9858-1B26E09AC4AA}" destId="{9754F865-2653-4910-8C71-0FAA8BDAB3D4}" srcOrd="7" destOrd="0" presId="urn:microsoft.com/office/officeart/2005/8/layout/vProcess5"/>
    <dgm:cxn modelId="{38817686-D071-4A85-A33B-3FBA9E6CC637}" type="presParOf" srcId="{CBE6EF10-DCF5-46AE-9858-1B26E09AC4AA}" destId="{B67005EF-E737-4052-8B6D-A2A4F85AE6A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04B81-6AAD-4A80-95C4-74207658963E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642684-F3E2-48E8-AFAD-4BB8ABB9803C}">
      <dgm:prSet/>
      <dgm:spPr/>
      <dgm:t>
        <a:bodyPr/>
        <a:lstStyle/>
        <a:p>
          <a:pPr>
            <a:defRPr cap="all"/>
          </a:pPr>
          <a:r>
            <a:rPr lang="en-US"/>
            <a:t>Provide a user-friendly platform for personalized insurance recommendations.</a:t>
          </a:r>
        </a:p>
      </dgm:t>
    </dgm:pt>
    <dgm:pt modelId="{BCC4335E-2D41-4DF9-AA97-FA7B62F7C4D3}" type="parTrans" cxnId="{D07FF858-04CF-4662-96EF-89E4A5359D67}">
      <dgm:prSet/>
      <dgm:spPr/>
      <dgm:t>
        <a:bodyPr/>
        <a:lstStyle/>
        <a:p>
          <a:endParaRPr lang="en-US"/>
        </a:p>
      </dgm:t>
    </dgm:pt>
    <dgm:pt modelId="{9F06E1CB-FE37-4AA2-8279-D99453F77801}" type="sibTrans" cxnId="{D07FF858-04CF-4662-96EF-89E4A5359D67}">
      <dgm:prSet/>
      <dgm:spPr/>
      <dgm:t>
        <a:bodyPr/>
        <a:lstStyle/>
        <a:p>
          <a:endParaRPr lang="en-US"/>
        </a:p>
      </dgm:t>
    </dgm:pt>
    <dgm:pt modelId="{FCE243BC-746D-438F-A033-A2E3C24F1BB1}">
      <dgm:prSet/>
      <dgm:spPr/>
      <dgm:t>
        <a:bodyPr/>
        <a:lstStyle/>
        <a:p>
          <a:pPr>
            <a:defRPr cap="all"/>
          </a:pPr>
          <a:r>
            <a:rPr lang="en-US"/>
            <a:t>enable informed decision-making using analytics and real-time updates.</a:t>
          </a:r>
        </a:p>
      </dgm:t>
    </dgm:pt>
    <dgm:pt modelId="{4370F021-64A8-4676-980E-8CE974FD1EB4}" type="parTrans" cxnId="{CC372665-08BD-45E0-834E-2F0AAA6F854D}">
      <dgm:prSet/>
      <dgm:spPr/>
      <dgm:t>
        <a:bodyPr/>
        <a:lstStyle/>
        <a:p>
          <a:endParaRPr lang="en-US"/>
        </a:p>
      </dgm:t>
    </dgm:pt>
    <dgm:pt modelId="{DB35D4D9-0824-4E6C-86F5-F12DC638E5DA}" type="sibTrans" cxnId="{CC372665-08BD-45E0-834E-2F0AAA6F854D}">
      <dgm:prSet/>
      <dgm:spPr/>
      <dgm:t>
        <a:bodyPr/>
        <a:lstStyle/>
        <a:p>
          <a:endParaRPr lang="en-US"/>
        </a:p>
      </dgm:t>
    </dgm:pt>
    <dgm:pt modelId="{8F67DCF4-AE78-4DB5-B274-21D85F9F58CE}" type="pres">
      <dgm:prSet presAssocID="{6E304B81-6AAD-4A80-95C4-74207658963E}" presName="root" presStyleCnt="0">
        <dgm:presLayoutVars>
          <dgm:dir/>
          <dgm:resizeHandles val="exact"/>
        </dgm:presLayoutVars>
      </dgm:prSet>
      <dgm:spPr/>
    </dgm:pt>
    <dgm:pt modelId="{328AF618-5C78-4DE1-86C0-53FE50ADCF76}" type="pres">
      <dgm:prSet presAssocID="{7A642684-F3E2-48E8-AFAD-4BB8ABB9803C}" presName="compNode" presStyleCnt="0"/>
      <dgm:spPr/>
    </dgm:pt>
    <dgm:pt modelId="{9E590E26-BF95-4BC1-8DA6-707D96E203FE}" type="pres">
      <dgm:prSet presAssocID="{7A642684-F3E2-48E8-AFAD-4BB8ABB9803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9872174-9483-472E-B23F-7911958E8B54}" type="pres">
      <dgm:prSet presAssocID="{7A642684-F3E2-48E8-AFAD-4BB8ABB980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E66A66B-F897-425F-9A13-0D674E6DBDC3}" type="pres">
      <dgm:prSet presAssocID="{7A642684-F3E2-48E8-AFAD-4BB8ABB9803C}" presName="spaceRect" presStyleCnt="0"/>
      <dgm:spPr/>
    </dgm:pt>
    <dgm:pt modelId="{99379A9F-281B-415B-A03F-AE7FC5084B30}" type="pres">
      <dgm:prSet presAssocID="{7A642684-F3E2-48E8-AFAD-4BB8ABB9803C}" presName="textRect" presStyleLbl="revTx" presStyleIdx="0" presStyleCnt="2">
        <dgm:presLayoutVars>
          <dgm:chMax val="1"/>
          <dgm:chPref val="1"/>
        </dgm:presLayoutVars>
      </dgm:prSet>
      <dgm:spPr/>
    </dgm:pt>
    <dgm:pt modelId="{B9183F3D-3A01-4706-9513-075525FA95D8}" type="pres">
      <dgm:prSet presAssocID="{9F06E1CB-FE37-4AA2-8279-D99453F77801}" presName="sibTrans" presStyleCnt="0"/>
      <dgm:spPr/>
    </dgm:pt>
    <dgm:pt modelId="{09A3D4D3-8D11-4E36-BF42-B2DE4542D59E}" type="pres">
      <dgm:prSet presAssocID="{FCE243BC-746D-438F-A033-A2E3C24F1BB1}" presName="compNode" presStyleCnt="0"/>
      <dgm:spPr/>
    </dgm:pt>
    <dgm:pt modelId="{7FBD1220-478F-4990-B2D8-4EC61357BED1}" type="pres">
      <dgm:prSet presAssocID="{FCE243BC-746D-438F-A033-A2E3C24F1BB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D8AC0BD-E9C2-4D9C-BD7D-C7A4B726D653}" type="pres">
      <dgm:prSet presAssocID="{FCE243BC-746D-438F-A033-A2E3C24F1B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BA773FC-FEAB-404B-A923-F9D858727A8C}" type="pres">
      <dgm:prSet presAssocID="{FCE243BC-746D-438F-A033-A2E3C24F1BB1}" presName="spaceRect" presStyleCnt="0"/>
      <dgm:spPr/>
    </dgm:pt>
    <dgm:pt modelId="{478828F1-4E56-48BF-A08E-E56398E104AC}" type="pres">
      <dgm:prSet presAssocID="{FCE243BC-746D-438F-A033-A2E3C24F1BB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BD8BF1F-1C25-4AD7-A619-FCC922FB6884}" type="presOf" srcId="{FCE243BC-746D-438F-A033-A2E3C24F1BB1}" destId="{478828F1-4E56-48BF-A08E-E56398E104AC}" srcOrd="0" destOrd="0" presId="urn:microsoft.com/office/officeart/2018/5/layout/IconLeafLabelList"/>
    <dgm:cxn modelId="{13132C25-2491-483F-9348-0207978BB5D4}" type="presOf" srcId="{6E304B81-6AAD-4A80-95C4-74207658963E}" destId="{8F67DCF4-AE78-4DB5-B274-21D85F9F58CE}" srcOrd="0" destOrd="0" presId="urn:microsoft.com/office/officeart/2018/5/layout/IconLeafLabelList"/>
    <dgm:cxn modelId="{05497238-5CDF-4B67-8467-02CEA34E9E29}" type="presOf" srcId="{7A642684-F3E2-48E8-AFAD-4BB8ABB9803C}" destId="{99379A9F-281B-415B-A03F-AE7FC5084B30}" srcOrd="0" destOrd="0" presId="urn:microsoft.com/office/officeart/2018/5/layout/IconLeafLabelList"/>
    <dgm:cxn modelId="{CC372665-08BD-45E0-834E-2F0AAA6F854D}" srcId="{6E304B81-6AAD-4A80-95C4-74207658963E}" destId="{FCE243BC-746D-438F-A033-A2E3C24F1BB1}" srcOrd="1" destOrd="0" parTransId="{4370F021-64A8-4676-980E-8CE974FD1EB4}" sibTransId="{DB35D4D9-0824-4E6C-86F5-F12DC638E5DA}"/>
    <dgm:cxn modelId="{D07FF858-04CF-4662-96EF-89E4A5359D67}" srcId="{6E304B81-6AAD-4A80-95C4-74207658963E}" destId="{7A642684-F3E2-48E8-AFAD-4BB8ABB9803C}" srcOrd="0" destOrd="0" parTransId="{BCC4335E-2D41-4DF9-AA97-FA7B62F7C4D3}" sibTransId="{9F06E1CB-FE37-4AA2-8279-D99453F77801}"/>
    <dgm:cxn modelId="{D326C28D-8D68-446A-B544-67E36DD693B5}" type="presParOf" srcId="{8F67DCF4-AE78-4DB5-B274-21D85F9F58CE}" destId="{328AF618-5C78-4DE1-86C0-53FE50ADCF76}" srcOrd="0" destOrd="0" presId="urn:microsoft.com/office/officeart/2018/5/layout/IconLeafLabelList"/>
    <dgm:cxn modelId="{4C45BAAA-7C8D-471D-BF30-3FCBCBCFA9C4}" type="presParOf" srcId="{328AF618-5C78-4DE1-86C0-53FE50ADCF76}" destId="{9E590E26-BF95-4BC1-8DA6-707D96E203FE}" srcOrd="0" destOrd="0" presId="urn:microsoft.com/office/officeart/2018/5/layout/IconLeafLabelList"/>
    <dgm:cxn modelId="{B7B70D6D-9F05-4B1F-849D-50D83888710F}" type="presParOf" srcId="{328AF618-5C78-4DE1-86C0-53FE50ADCF76}" destId="{69872174-9483-472E-B23F-7911958E8B54}" srcOrd="1" destOrd="0" presId="urn:microsoft.com/office/officeart/2018/5/layout/IconLeafLabelList"/>
    <dgm:cxn modelId="{0974A9B2-B86D-4587-89AC-5128263CCA97}" type="presParOf" srcId="{328AF618-5C78-4DE1-86C0-53FE50ADCF76}" destId="{4E66A66B-F897-425F-9A13-0D674E6DBDC3}" srcOrd="2" destOrd="0" presId="urn:microsoft.com/office/officeart/2018/5/layout/IconLeafLabelList"/>
    <dgm:cxn modelId="{D4BBC9EA-FCD2-44C5-AEAD-EBE51121F121}" type="presParOf" srcId="{328AF618-5C78-4DE1-86C0-53FE50ADCF76}" destId="{99379A9F-281B-415B-A03F-AE7FC5084B30}" srcOrd="3" destOrd="0" presId="urn:microsoft.com/office/officeart/2018/5/layout/IconLeafLabelList"/>
    <dgm:cxn modelId="{F27FE084-D305-4152-BEEE-DBDB6D84DA84}" type="presParOf" srcId="{8F67DCF4-AE78-4DB5-B274-21D85F9F58CE}" destId="{B9183F3D-3A01-4706-9513-075525FA95D8}" srcOrd="1" destOrd="0" presId="urn:microsoft.com/office/officeart/2018/5/layout/IconLeafLabelList"/>
    <dgm:cxn modelId="{BA866571-EC9F-4358-BF37-3DC8E72BA4BE}" type="presParOf" srcId="{8F67DCF4-AE78-4DB5-B274-21D85F9F58CE}" destId="{09A3D4D3-8D11-4E36-BF42-B2DE4542D59E}" srcOrd="2" destOrd="0" presId="urn:microsoft.com/office/officeart/2018/5/layout/IconLeafLabelList"/>
    <dgm:cxn modelId="{7171F1F6-3368-4150-BC37-A62B425AC184}" type="presParOf" srcId="{09A3D4D3-8D11-4E36-BF42-B2DE4542D59E}" destId="{7FBD1220-478F-4990-B2D8-4EC61357BED1}" srcOrd="0" destOrd="0" presId="urn:microsoft.com/office/officeart/2018/5/layout/IconLeafLabelList"/>
    <dgm:cxn modelId="{A7B42001-C2EA-4682-9E2B-02DDB90ABAB6}" type="presParOf" srcId="{09A3D4D3-8D11-4E36-BF42-B2DE4542D59E}" destId="{8D8AC0BD-E9C2-4D9C-BD7D-C7A4B726D653}" srcOrd="1" destOrd="0" presId="urn:microsoft.com/office/officeart/2018/5/layout/IconLeafLabelList"/>
    <dgm:cxn modelId="{4467C919-7623-459D-9AC2-CADEBA4B8198}" type="presParOf" srcId="{09A3D4D3-8D11-4E36-BF42-B2DE4542D59E}" destId="{FBA773FC-FEAB-404B-A923-F9D858727A8C}" srcOrd="2" destOrd="0" presId="urn:microsoft.com/office/officeart/2018/5/layout/IconLeafLabelList"/>
    <dgm:cxn modelId="{B30D340B-2E25-4B32-96D5-78B416998CD6}" type="presParOf" srcId="{09A3D4D3-8D11-4E36-BF42-B2DE4542D59E}" destId="{478828F1-4E56-48BF-A08E-E56398E104A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206858-3724-437B-85B3-7C0E6CBB01EB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2F87C6B-A7E2-40F8-A22C-C92EE12F9EE3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User Profile Management</a:t>
          </a:r>
          <a:r>
            <a:rPr lang="en-US" dirty="0">
              <a:solidFill>
                <a:schemeClr val="bg1"/>
              </a:solidFill>
            </a:rPr>
            <a:t>: Collect and manage secure user data. </a:t>
          </a:r>
        </a:p>
      </dgm:t>
    </dgm:pt>
    <dgm:pt modelId="{57C176EC-F3FF-4F74-B8B1-D2D51998F497}" type="parTrans" cxnId="{8DA4260F-F7D9-4C51-810A-BCC520EE6EA7}">
      <dgm:prSet/>
      <dgm:spPr/>
      <dgm:t>
        <a:bodyPr/>
        <a:lstStyle/>
        <a:p>
          <a:endParaRPr lang="en-US"/>
        </a:p>
      </dgm:t>
    </dgm:pt>
    <dgm:pt modelId="{0A2E9AC9-6122-4F48-A0C0-F5A2CB3441C2}" type="sibTrans" cxnId="{8DA4260F-F7D9-4C51-810A-BCC520EE6EA7}">
      <dgm:prSet/>
      <dgm:spPr/>
      <dgm:t>
        <a:bodyPr/>
        <a:lstStyle/>
        <a:p>
          <a:endParaRPr lang="en-US"/>
        </a:p>
      </dgm:t>
    </dgm:pt>
    <dgm:pt modelId="{C56666D2-4217-4930-BCA5-A5C6D85A3E8E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Market Trend Analysis</a:t>
          </a:r>
          <a:r>
            <a:rPr lang="en-US" dirty="0">
              <a:solidFill>
                <a:schemeClr val="bg1"/>
              </a:solidFill>
            </a:rPr>
            <a:t>: Insights on plan popularity and regional claims data. </a:t>
          </a:r>
        </a:p>
      </dgm:t>
    </dgm:pt>
    <dgm:pt modelId="{CE55A3B0-3B13-44B5-A2B0-8D56A8414D77}" type="parTrans" cxnId="{FF65124F-A917-4B32-9B2F-3CDEF5FE5DFA}">
      <dgm:prSet/>
      <dgm:spPr/>
      <dgm:t>
        <a:bodyPr/>
        <a:lstStyle/>
        <a:p>
          <a:endParaRPr lang="en-US"/>
        </a:p>
      </dgm:t>
    </dgm:pt>
    <dgm:pt modelId="{4B3D4874-5AFB-4FBB-B008-FE5F64F1A56F}" type="sibTrans" cxnId="{FF65124F-A917-4B32-9B2F-3CDEF5FE5DFA}">
      <dgm:prSet/>
      <dgm:spPr/>
      <dgm:t>
        <a:bodyPr/>
        <a:lstStyle/>
        <a:p>
          <a:endParaRPr lang="en-US"/>
        </a:p>
      </dgm:t>
    </dgm:pt>
    <dgm:pt modelId="{042C512F-3742-4C3F-9A84-4E0FD728C83C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Real-Time Updates</a:t>
          </a:r>
          <a:r>
            <a:rPr lang="en-US" dirty="0">
              <a:solidFill>
                <a:schemeClr val="bg1"/>
              </a:solidFill>
            </a:rPr>
            <a:t>: Interactive comparison of insurance plans. </a:t>
          </a:r>
        </a:p>
      </dgm:t>
    </dgm:pt>
    <dgm:pt modelId="{697588F4-BC62-4571-A92E-24A7018C67A7}" type="parTrans" cxnId="{360BDA9A-4DD5-4F07-8D3E-4B84A5861985}">
      <dgm:prSet/>
      <dgm:spPr/>
      <dgm:t>
        <a:bodyPr/>
        <a:lstStyle/>
        <a:p>
          <a:endParaRPr lang="en-US"/>
        </a:p>
      </dgm:t>
    </dgm:pt>
    <dgm:pt modelId="{56A352A0-095A-4F18-B8F9-3F8EC696E781}" type="sibTrans" cxnId="{360BDA9A-4DD5-4F07-8D3E-4B84A5861985}">
      <dgm:prSet/>
      <dgm:spPr/>
      <dgm:t>
        <a:bodyPr/>
        <a:lstStyle/>
        <a:p>
          <a:endParaRPr lang="en-US"/>
        </a:p>
      </dgm:t>
    </dgm:pt>
    <dgm:pt modelId="{5DD75D04-8EAE-4DB7-B0BB-0C52E5B1CA9D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Dashboard</a:t>
          </a:r>
          <a:r>
            <a:rPr lang="en-US" dirty="0">
              <a:solidFill>
                <a:schemeClr val="bg1"/>
              </a:solidFill>
            </a:rPr>
            <a:t>: Intuitive Power BI visuals for enhanced decision-making.</a:t>
          </a:r>
        </a:p>
      </dgm:t>
    </dgm:pt>
    <dgm:pt modelId="{8EDDF9DA-C458-4AA3-BA84-A738305A4D1D}" type="parTrans" cxnId="{7ED30890-2CEE-4490-ABD8-49A04FECE4AE}">
      <dgm:prSet/>
      <dgm:spPr/>
      <dgm:t>
        <a:bodyPr/>
        <a:lstStyle/>
        <a:p>
          <a:endParaRPr lang="en-US"/>
        </a:p>
      </dgm:t>
    </dgm:pt>
    <dgm:pt modelId="{3B950DAA-92C1-404A-AC26-4E554ACB831A}" type="sibTrans" cxnId="{7ED30890-2CEE-4490-ABD8-49A04FECE4AE}">
      <dgm:prSet/>
      <dgm:spPr/>
      <dgm:t>
        <a:bodyPr/>
        <a:lstStyle/>
        <a:p>
          <a:endParaRPr lang="en-US"/>
        </a:p>
      </dgm:t>
    </dgm:pt>
    <dgm:pt modelId="{8E1547EA-8A4E-4524-9758-483EA35F63CC}" type="pres">
      <dgm:prSet presAssocID="{B2206858-3724-437B-85B3-7C0E6CBB01EB}" presName="root" presStyleCnt="0">
        <dgm:presLayoutVars>
          <dgm:dir/>
          <dgm:resizeHandles val="exact"/>
        </dgm:presLayoutVars>
      </dgm:prSet>
      <dgm:spPr/>
    </dgm:pt>
    <dgm:pt modelId="{9E3E6E7E-475F-4B13-8781-35CEF0A2763F}" type="pres">
      <dgm:prSet presAssocID="{B2206858-3724-437B-85B3-7C0E6CBB01EB}" presName="container" presStyleCnt="0">
        <dgm:presLayoutVars>
          <dgm:dir/>
          <dgm:resizeHandles val="exact"/>
        </dgm:presLayoutVars>
      </dgm:prSet>
      <dgm:spPr/>
    </dgm:pt>
    <dgm:pt modelId="{A5A5192F-36C0-4F6D-B40B-697CDF059D0B}" type="pres">
      <dgm:prSet presAssocID="{E2F87C6B-A7E2-40F8-A22C-C92EE12F9EE3}" presName="compNode" presStyleCnt="0"/>
      <dgm:spPr/>
    </dgm:pt>
    <dgm:pt modelId="{C77775C2-F4A5-42C0-B8BD-AB5745AF26F3}" type="pres">
      <dgm:prSet presAssocID="{E2F87C6B-A7E2-40F8-A22C-C92EE12F9EE3}" presName="iconBgRect" presStyleLbl="bgShp" presStyleIdx="0" presStyleCnt="4"/>
      <dgm:spPr/>
    </dgm:pt>
    <dgm:pt modelId="{FE4CC996-3C39-4D28-B014-D95A393E08E3}" type="pres">
      <dgm:prSet presAssocID="{E2F87C6B-A7E2-40F8-A22C-C92EE12F9E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E2A4034-3608-4493-B7B9-ADB1CA049EFA}" type="pres">
      <dgm:prSet presAssocID="{E2F87C6B-A7E2-40F8-A22C-C92EE12F9EE3}" presName="spaceRect" presStyleCnt="0"/>
      <dgm:spPr/>
    </dgm:pt>
    <dgm:pt modelId="{2926CDAA-573C-4259-9249-D249D30AE6FD}" type="pres">
      <dgm:prSet presAssocID="{E2F87C6B-A7E2-40F8-A22C-C92EE12F9EE3}" presName="textRect" presStyleLbl="revTx" presStyleIdx="0" presStyleCnt="4">
        <dgm:presLayoutVars>
          <dgm:chMax val="1"/>
          <dgm:chPref val="1"/>
        </dgm:presLayoutVars>
      </dgm:prSet>
      <dgm:spPr/>
    </dgm:pt>
    <dgm:pt modelId="{4A6DD71B-BDF7-4B3B-9121-A23778F7251B}" type="pres">
      <dgm:prSet presAssocID="{0A2E9AC9-6122-4F48-A0C0-F5A2CB3441C2}" presName="sibTrans" presStyleLbl="sibTrans2D1" presStyleIdx="0" presStyleCnt="0"/>
      <dgm:spPr/>
    </dgm:pt>
    <dgm:pt modelId="{70BF29B5-3B5B-4239-94F0-6CE1BE652367}" type="pres">
      <dgm:prSet presAssocID="{C56666D2-4217-4930-BCA5-A5C6D85A3E8E}" presName="compNode" presStyleCnt="0"/>
      <dgm:spPr/>
    </dgm:pt>
    <dgm:pt modelId="{0BDDB46F-810B-4F77-8B9F-223B35E67B82}" type="pres">
      <dgm:prSet presAssocID="{C56666D2-4217-4930-BCA5-A5C6D85A3E8E}" presName="iconBgRect" presStyleLbl="bgShp" presStyleIdx="1" presStyleCnt="4"/>
      <dgm:spPr/>
    </dgm:pt>
    <dgm:pt modelId="{18C4C6E8-02C1-410A-8FD5-23C704AE127E}" type="pres">
      <dgm:prSet presAssocID="{C56666D2-4217-4930-BCA5-A5C6D85A3E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BA86E17-2F16-4489-92CD-5D9ECDE0FF92}" type="pres">
      <dgm:prSet presAssocID="{C56666D2-4217-4930-BCA5-A5C6D85A3E8E}" presName="spaceRect" presStyleCnt="0"/>
      <dgm:spPr/>
    </dgm:pt>
    <dgm:pt modelId="{AD8AF552-72D9-46E7-AFFC-9DC1B87C0AA0}" type="pres">
      <dgm:prSet presAssocID="{C56666D2-4217-4930-BCA5-A5C6D85A3E8E}" presName="textRect" presStyleLbl="revTx" presStyleIdx="1" presStyleCnt="4">
        <dgm:presLayoutVars>
          <dgm:chMax val="1"/>
          <dgm:chPref val="1"/>
        </dgm:presLayoutVars>
      </dgm:prSet>
      <dgm:spPr/>
    </dgm:pt>
    <dgm:pt modelId="{FF6D8E72-872B-4EF1-8E4D-344F53DA6203}" type="pres">
      <dgm:prSet presAssocID="{4B3D4874-5AFB-4FBB-B008-FE5F64F1A56F}" presName="sibTrans" presStyleLbl="sibTrans2D1" presStyleIdx="0" presStyleCnt="0"/>
      <dgm:spPr/>
    </dgm:pt>
    <dgm:pt modelId="{986743C9-AEAC-406B-A28C-CE6C5F35D47B}" type="pres">
      <dgm:prSet presAssocID="{042C512F-3742-4C3F-9A84-4E0FD728C83C}" presName="compNode" presStyleCnt="0"/>
      <dgm:spPr/>
    </dgm:pt>
    <dgm:pt modelId="{C4C69CAE-B9DB-44AC-BAC0-F5C131603A6C}" type="pres">
      <dgm:prSet presAssocID="{042C512F-3742-4C3F-9A84-4E0FD728C83C}" presName="iconBgRect" presStyleLbl="bgShp" presStyleIdx="2" presStyleCnt="4"/>
      <dgm:spPr/>
    </dgm:pt>
    <dgm:pt modelId="{68E6521A-2605-4C81-9D1F-4C3440C0350E}" type="pres">
      <dgm:prSet presAssocID="{042C512F-3742-4C3F-9A84-4E0FD728C8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0433BB3-AFC5-48AB-8621-06148F35E720}" type="pres">
      <dgm:prSet presAssocID="{042C512F-3742-4C3F-9A84-4E0FD728C83C}" presName="spaceRect" presStyleCnt="0"/>
      <dgm:spPr/>
    </dgm:pt>
    <dgm:pt modelId="{C10EEF55-47CC-4FA3-8967-ADBF1944118F}" type="pres">
      <dgm:prSet presAssocID="{042C512F-3742-4C3F-9A84-4E0FD728C83C}" presName="textRect" presStyleLbl="revTx" presStyleIdx="2" presStyleCnt="4">
        <dgm:presLayoutVars>
          <dgm:chMax val="1"/>
          <dgm:chPref val="1"/>
        </dgm:presLayoutVars>
      </dgm:prSet>
      <dgm:spPr/>
    </dgm:pt>
    <dgm:pt modelId="{63994E34-9C28-4622-A835-3A274E1A6E06}" type="pres">
      <dgm:prSet presAssocID="{56A352A0-095A-4F18-B8F9-3F8EC696E781}" presName="sibTrans" presStyleLbl="sibTrans2D1" presStyleIdx="0" presStyleCnt="0"/>
      <dgm:spPr/>
    </dgm:pt>
    <dgm:pt modelId="{440CE5C9-35C3-4E65-A49D-ED775A24C219}" type="pres">
      <dgm:prSet presAssocID="{5DD75D04-8EAE-4DB7-B0BB-0C52E5B1CA9D}" presName="compNode" presStyleCnt="0"/>
      <dgm:spPr/>
    </dgm:pt>
    <dgm:pt modelId="{500024B4-55A8-4F4D-A7AF-8896BC117F98}" type="pres">
      <dgm:prSet presAssocID="{5DD75D04-8EAE-4DB7-B0BB-0C52E5B1CA9D}" presName="iconBgRect" presStyleLbl="bgShp" presStyleIdx="3" presStyleCnt="4"/>
      <dgm:spPr/>
    </dgm:pt>
    <dgm:pt modelId="{AA187CA5-D2D5-45CE-844A-F1D2D12C3225}" type="pres">
      <dgm:prSet presAssocID="{5DD75D04-8EAE-4DB7-B0BB-0C52E5B1CA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794B19C-BBFE-4B67-86C4-195657EB1BEC}" type="pres">
      <dgm:prSet presAssocID="{5DD75D04-8EAE-4DB7-B0BB-0C52E5B1CA9D}" presName="spaceRect" presStyleCnt="0"/>
      <dgm:spPr/>
    </dgm:pt>
    <dgm:pt modelId="{93B92697-84FD-44A8-8BF5-7A7C6903C032}" type="pres">
      <dgm:prSet presAssocID="{5DD75D04-8EAE-4DB7-B0BB-0C52E5B1CA9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A4260F-F7D9-4C51-810A-BCC520EE6EA7}" srcId="{B2206858-3724-437B-85B3-7C0E6CBB01EB}" destId="{E2F87C6B-A7E2-40F8-A22C-C92EE12F9EE3}" srcOrd="0" destOrd="0" parTransId="{57C176EC-F3FF-4F74-B8B1-D2D51998F497}" sibTransId="{0A2E9AC9-6122-4F48-A0C0-F5A2CB3441C2}"/>
    <dgm:cxn modelId="{EA8C251D-13C8-431D-92D8-F48C0DD7410D}" type="presOf" srcId="{56A352A0-095A-4F18-B8F9-3F8EC696E781}" destId="{63994E34-9C28-4622-A835-3A274E1A6E06}" srcOrd="0" destOrd="0" presId="urn:microsoft.com/office/officeart/2018/2/layout/IconCircleList"/>
    <dgm:cxn modelId="{25C48623-4C5F-4B69-8439-15E7683988B7}" type="presOf" srcId="{4B3D4874-5AFB-4FBB-B008-FE5F64F1A56F}" destId="{FF6D8E72-872B-4EF1-8E4D-344F53DA6203}" srcOrd="0" destOrd="0" presId="urn:microsoft.com/office/officeart/2018/2/layout/IconCircleList"/>
    <dgm:cxn modelId="{FBEB4D60-8D1E-4C2F-9BF8-D3F819B9EE53}" type="presOf" srcId="{5DD75D04-8EAE-4DB7-B0BB-0C52E5B1CA9D}" destId="{93B92697-84FD-44A8-8BF5-7A7C6903C032}" srcOrd="0" destOrd="0" presId="urn:microsoft.com/office/officeart/2018/2/layout/IconCircleList"/>
    <dgm:cxn modelId="{EF98BA4D-A79E-4DF1-A461-B0FB5CFAA79B}" type="presOf" srcId="{C56666D2-4217-4930-BCA5-A5C6D85A3E8E}" destId="{AD8AF552-72D9-46E7-AFFC-9DC1B87C0AA0}" srcOrd="0" destOrd="0" presId="urn:microsoft.com/office/officeart/2018/2/layout/IconCircleList"/>
    <dgm:cxn modelId="{FF65124F-A917-4B32-9B2F-3CDEF5FE5DFA}" srcId="{B2206858-3724-437B-85B3-7C0E6CBB01EB}" destId="{C56666D2-4217-4930-BCA5-A5C6D85A3E8E}" srcOrd="1" destOrd="0" parTransId="{CE55A3B0-3B13-44B5-A2B0-8D56A8414D77}" sibTransId="{4B3D4874-5AFB-4FBB-B008-FE5F64F1A56F}"/>
    <dgm:cxn modelId="{24F5F270-E448-480C-84A7-25D9DD2ECDF2}" type="presOf" srcId="{042C512F-3742-4C3F-9A84-4E0FD728C83C}" destId="{C10EEF55-47CC-4FA3-8967-ADBF1944118F}" srcOrd="0" destOrd="0" presId="urn:microsoft.com/office/officeart/2018/2/layout/IconCircleList"/>
    <dgm:cxn modelId="{7ED30890-2CEE-4490-ABD8-49A04FECE4AE}" srcId="{B2206858-3724-437B-85B3-7C0E6CBB01EB}" destId="{5DD75D04-8EAE-4DB7-B0BB-0C52E5B1CA9D}" srcOrd="3" destOrd="0" parTransId="{8EDDF9DA-C458-4AA3-BA84-A738305A4D1D}" sibTransId="{3B950DAA-92C1-404A-AC26-4E554ACB831A}"/>
    <dgm:cxn modelId="{360BDA9A-4DD5-4F07-8D3E-4B84A5861985}" srcId="{B2206858-3724-437B-85B3-7C0E6CBB01EB}" destId="{042C512F-3742-4C3F-9A84-4E0FD728C83C}" srcOrd="2" destOrd="0" parTransId="{697588F4-BC62-4571-A92E-24A7018C67A7}" sibTransId="{56A352A0-095A-4F18-B8F9-3F8EC696E781}"/>
    <dgm:cxn modelId="{43BEB89C-E68F-44E8-8430-A10AF9C17B84}" type="presOf" srcId="{B2206858-3724-437B-85B3-7C0E6CBB01EB}" destId="{8E1547EA-8A4E-4524-9758-483EA35F63CC}" srcOrd="0" destOrd="0" presId="urn:microsoft.com/office/officeart/2018/2/layout/IconCircleList"/>
    <dgm:cxn modelId="{1B18F8B1-3477-4BE5-B7FC-E7A8DF79E2AD}" type="presOf" srcId="{0A2E9AC9-6122-4F48-A0C0-F5A2CB3441C2}" destId="{4A6DD71B-BDF7-4B3B-9121-A23778F7251B}" srcOrd="0" destOrd="0" presId="urn:microsoft.com/office/officeart/2018/2/layout/IconCircleList"/>
    <dgm:cxn modelId="{62F49ACB-8F2E-49D5-A1E9-6D8A827D3A1D}" type="presOf" srcId="{E2F87C6B-A7E2-40F8-A22C-C92EE12F9EE3}" destId="{2926CDAA-573C-4259-9249-D249D30AE6FD}" srcOrd="0" destOrd="0" presId="urn:microsoft.com/office/officeart/2018/2/layout/IconCircleList"/>
    <dgm:cxn modelId="{E0154416-BF2A-4C67-AA2D-BBC3869873C3}" type="presParOf" srcId="{8E1547EA-8A4E-4524-9758-483EA35F63CC}" destId="{9E3E6E7E-475F-4B13-8781-35CEF0A2763F}" srcOrd="0" destOrd="0" presId="urn:microsoft.com/office/officeart/2018/2/layout/IconCircleList"/>
    <dgm:cxn modelId="{99B0C33C-D27C-4757-8EAA-C66AD8FD0B08}" type="presParOf" srcId="{9E3E6E7E-475F-4B13-8781-35CEF0A2763F}" destId="{A5A5192F-36C0-4F6D-B40B-697CDF059D0B}" srcOrd="0" destOrd="0" presId="urn:microsoft.com/office/officeart/2018/2/layout/IconCircleList"/>
    <dgm:cxn modelId="{31298CB9-1DC4-4E01-81BB-DE346FFADCAD}" type="presParOf" srcId="{A5A5192F-36C0-4F6D-B40B-697CDF059D0B}" destId="{C77775C2-F4A5-42C0-B8BD-AB5745AF26F3}" srcOrd="0" destOrd="0" presId="urn:microsoft.com/office/officeart/2018/2/layout/IconCircleList"/>
    <dgm:cxn modelId="{4412875B-5CCF-4306-8B76-46FC0955FF44}" type="presParOf" srcId="{A5A5192F-36C0-4F6D-B40B-697CDF059D0B}" destId="{FE4CC996-3C39-4D28-B014-D95A393E08E3}" srcOrd="1" destOrd="0" presId="urn:microsoft.com/office/officeart/2018/2/layout/IconCircleList"/>
    <dgm:cxn modelId="{A426F7E4-254C-4CD8-93AF-02800281B1CD}" type="presParOf" srcId="{A5A5192F-36C0-4F6D-B40B-697CDF059D0B}" destId="{5E2A4034-3608-4493-B7B9-ADB1CA049EFA}" srcOrd="2" destOrd="0" presId="urn:microsoft.com/office/officeart/2018/2/layout/IconCircleList"/>
    <dgm:cxn modelId="{CFF6670B-9CAE-4066-939A-0088BDE071B6}" type="presParOf" srcId="{A5A5192F-36C0-4F6D-B40B-697CDF059D0B}" destId="{2926CDAA-573C-4259-9249-D249D30AE6FD}" srcOrd="3" destOrd="0" presId="urn:microsoft.com/office/officeart/2018/2/layout/IconCircleList"/>
    <dgm:cxn modelId="{4EF50D95-BD75-4711-B742-5D3FDF1355CD}" type="presParOf" srcId="{9E3E6E7E-475F-4B13-8781-35CEF0A2763F}" destId="{4A6DD71B-BDF7-4B3B-9121-A23778F7251B}" srcOrd="1" destOrd="0" presId="urn:microsoft.com/office/officeart/2018/2/layout/IconCircleList"/>
    <dgm:cxn modelId="{3B138808-BAE2-4216-A9FF-04AB0006BB94}" type="presParOf" srcId="{9E3E6E7E-475F-4B13-8781-35CEF0A2763F}" destId="{70BF29B5-3B5B-4239-94F0-6CE1BE652367}" srcOrd="2" destOrd="0" presId="urn:microsoft.com/office/officeart/2018/2/layout/IconCircleList"/>
    <dgm:cxn modelId="{3C3969AE-7474-4B18-9DBC-CEAD2321B028}" type="presParOf" srcId="{70BF29B5-3B5B-4239-94F0-6CE1BE652367}" destId="{0BDDB46F-810B-4F77-8B9F-223B35E67B82}" srcOrd="0" destOrd="0" presId="urn:microsoft.com/office/officeart/2018/2/layout/IconCircleList"/>
    <dgm:cxn modelId="{24A2101C-0A60-4D94-8E6C-5BD49CB2843E}" type="presParOf" srcId="{70BF29B5-3B5B-4239-94F0-6CE1BE652367}" destId="{18C4C6E8-02C1-410A-8FD5-23C704AE127E}" srcOrd="1" destOrd="0" presId="urn:microsoft.com/office/officeart/2018/2/layout/IconCircleList"/>
    <dgm:cxn modelId="{B39347BF-E58D-436C-8054-105C17E94C81}" type="presParOf" srcId="{70BF29B5-3B5B-4239-94F0-6CE1BE652367}" destId="{4BA86E17-2F16-4489-92CD-5D9ECDE0FF92}" srcOrd="2" destOrd="0" presId="urn:microsoft.com/office/officeart/2018/2/layout/IconCircleList"/>
    <dgm:cxn modelId="{FD7F9268-C31C-4D7F-A32C-C3F1B5900C1E}" type="presParOf" srcId="{70BF29B5-3B5B-4239-94F0-6CE1BE652367}" destId="{AD8AF552-72D9-46E7-AFFC-9DC1B87C0AA0}" srcOrd="3" destOrd="0" presId="urn:microsoft.com/office/officeart/2018/2/layout/IconCircleList"/>
    <dgm:cxn modelId="{F2C6A21B-6523-40A0-B0B3-2B9C69705D6C}" type="presParOf" srcId="{9E3E6E7E-475F-4B13-8781-35CEF0A2763F}" destId="{FF6D8E72-872B-4EF1-8E4D-344F53DA6203}" srcOrd="3" destOrd="0" presId="urn:microsoft.com/office/officeart/2018/2/layout/IconCircleList"/>
    <dgm:cxn modelId="{2420D253-D76D-4C2F-9F89-2713417AE691}" type="presParOf" srcId="{9E3E6E7E-475F-4B13-8781-35CEF0A2763F}" destId="{986743C9-AEAC-406B-A28C-CE6C5F35D47B}" srcOrd="4" destOrd="0" presId="urn:microsoft.com/office/officeart/2018/2/layout/IconCircleList"/>
    <dgm:cxn modelId="{6312A023-E02B-43F4-B833-EAC7561BE9B5}" type="presParOf" srcId="{986743C9-AEAC-406B-A28C-CE6C5F35D47B}" destId="{C4C69CAE-B9DB-44AC-BAC0-F5C131603A6C}" srcOrd="0" destOrd="0" presId="urn:microsoft.com/office/officeart/2018/2/layout/IconCircleList"/>
    <dgm:cxn modelId="{1382A5EA-A826-4FF5-9F79-160F780ECBFB}" type="presParOf" srcId="{986743C9-AEAC-406B-A28C-CE6C5F35D47B}" destId="{68E6521A-2605-4C81-9D1F-4C3440C0350E}" srcOrd="1" destOrd="0" presId="urn:microsoft.com/office/officeart/2018/2/layout/IconCircleList"/>
    <dgm:cxn modelId="{9BAB73CF-6E17-4F02-AC23-47711BAAAC67}" type="presParOf" srcId="{986743C9-AEAC-406B-A28C-CE6C5F35D47B}" destId="{20433BB3-AFC5-48AB-8621-06148F35E720}" srcOrd="2" destOrd="0" presId="urn:microsoft.com/office/officeart/2018/2/layout/IconCircleList"/>
    <dgm:cxn modelId="{6B9452DC-4C37-4A4E-933C-D456C2FEA969}" type="presParOf" srcId="{986743C9-AEAC-406B-A28C-CE6C5F35D47B}" destId="{C10EEF55-47CC-4FA3-8967-ADBF1944118F}" srcOrd="3" destOrd="0" presId="urn:microsoft.com/office/officeart/2018/2/layout/IconCircleList"/>
    <dgm:cxn modelId="{89457BE9-7886-4A6E-95A7-03EEAB632141}" type="presParOf" srcId="{9E3E6E7E-475F-4B13-8781-35CEF0A2763F}" destId="{63994E34-9C28-4622-A835-3A274E1A6E06}" srcOrd="5" destOrd="0" presId="urn:microsoft.com/office/officeart/2018/2/layout/IconCircleList"/>
    <dgm:cxn modelId="{C25CB48A-8E3A-4C11-94B2-0052AD5C6DC8}" type="presParOf" srcId="{9E3E6E7E-475F-4B13-8781-35CEF0A2763F}" destId="{440CE5C9-35C3-4E65-A49D-ED775A24C219}" srcOrd="6" destOrd="0" presId="urn:microsoft.com/office/officeart/2018/2/layout/IconCircleList"/>
    <dgm:cxn modelId="{6E95DBAF-00E9-4FA1-BB0D-B90CDDAC80D1}" type="presParOf" srcId="{440CE5C9-35C3-4E65-A49D-ED775A24C219}" destId="{500024B4-55A8-4F4D-A7AF-8896BC117F98}" srcOrd="0" destOrd="0" presId="urn:microsoft.com/office/officeart/2018/2/layout/IconCircleList"/>
    <dgm:cxn modelId="{38697F5E-C464-4B74-AD05-F7E486D8BDC5}" type="presParOf" srcId="{440CE5C9-35C3-4E65-A49D-ED775A24C219}" destId="{AA187CA5-D2D5-45CE-844A-F1D2D12C3225}" srcOrd="1" destOrd="0" presId="urn:microsoft.com/office/officeart/2018/2/layout/IconCircleList"/>
    <dgm:cxn modelId="{C6B3C871-3E41-4B32-8368-69B668EFF8F5}" type="presParOf" srcId="{440CE5C9-35C3-4E65-A49D-ED775A24C219}" destId="{B794B19C-BBFE-4B67-86C4-195657EB1BEC}" srcOrd="2" destOrd="0" presId="urn:microsoft.com/office/officeart/2018/2/layout/IconCircleList"/>
    <dgm:cxn modelId="{25D1A342-81A0-4F30-A418-57CE9B816FD8}" type="presParOf" srcId="{440CE5C9-35C3-4E65-A49D-ED775A24C219}" destId="{93B92697-84FD-44A8-8BF5-7A7C6903C0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206858-3724-437B-85B3-7C0E6CBB01EB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2F87C6B-A7E2-40F8-A22C-C92EE12F9EE3}">
      <dgm:prSet/>
      <dgm:spPr/>
      <dgm:t>
        <a:bodyPr/>
        <a:lstStyle/>
        <a:p>
          <a:r>
            <a:rPr lang="en-US" b="1"/>
            <a:t>Customers</a:t>
          </a:r>
          <a:r>
            <a:rPr lang="en-US"/>
            <a:t>: Individuals looking for suitable insurance plans.</a:t>
          </a:r>
        </a:p>
      </dgm:t>
    </dgm:pt>
    <dgm:pt modelId="{57C176EC-F3FF-4F74-B8B1-D2D51998F497}" type="parTrans" cxnId="{8DA4260F-F7D9-4C51-810A-BCC520EE6EA7}">
      <dgm:prSet/>
      <dgm:spPr/>
      <dgm:t>
        <a:bodyPr/>
        <a:lstStyle/>
        <a:p>
          <a:endParaRPr lang="en-US"/>
        </a:p>
      </dgm:t>
    </dgm:pt>
    <dgm:pt modelId="{0A2E9AC9-6122-4F48-A0C0-F5A2CB3441C2}" type="sibTrans" cxnId="{8DA4260F-F7D9-4C51-810A-BCC520EE6EA7}">
      <dgm:prSet/>
      <dgm:spPr/>
      <dgm:t>
        <a:bodyPr/>
        <a:lstStyle/>
        <a:p>
          <a:endParaRPr lang="en-US"/>
        </a:p>
      </dgm:t>
    </dgm:pt>
    <dgm:pt modelId="{C56666D2-4217-4930-BCA5-A5C6D85A3E8E}">
      <dgm:prSet/>
      <dgm:spPr/>
      <dgm:t>
        <a:bodyPr/>
        <a:lstStyle/>
        <a:p>
          <a:r>
            <a:rPr lang="en-US" b="1"/>
            <a:t>Businesses</a:t>
          </a:r>
          <a:r>
            <a:rPr lang="en-US"/>
            <a:t>: Insurance companies seeking market trends.</a:t>
          </a:r>
        </a:p>
      </dgm:t>
    </dgm:pt>
    <dgm:pt modelId="{CE55A3B0-3B13-44B5-A2B0-8D56A8414D77}" type="parTrans" cxnId="{FF65124F-A917-4B32-9B2F-3CDEF5FE5DFA}">
      <dgm:prSet/>
      <dgm:spPr/>
      <dgm:t>
        <a:bodyPr/>
        <a:lstStyle/>
        <a:p>
          <a:endParaRPr lang="en-US"/>
        </a:p>
      </dgm:t>
    </dgm:pt>
    <dgm:pt modelId="{4B3D4874-5AFB-4FBB-B008-FE5F64F1A56F}" type="sibTrans" cxnId="{FF65124F-A917-4B32-9B2F-3CDEF5FE5DFA}">
      <dgm:prSet/>
      <dgm:spPr/>
      <dgm:t>
        <a:bodyPr/>
        <a:lstStyle/>
        <a:p>
          <a:endParaRPr lang="en-US"/>
        </a:p>
      </dgm:t>
    </dgm:pt>
    <dgm:pt modelId="{042C512F-3742-4C3F-9A84-4E0FD728C83C}">
      <dgm:prSet/>
      <dgm:spPr/>
      <dgm:t>
        <a:bodyPr/>
        <a:lstStyle/>
        <a:p>
          <a:r>
            <a:rPr lang="en-US" b="1"/>
            <a:t>Stakeholders</a:t>
          </a:r>
          <a:r>
            <a:rPr lang="en-US"/>
            <a:t>: Potential sponsors for funding and partnerships.</a:t>
          </a:r>
        </a:p>
      </dgm:t>
    </dgm:pt>
    <dgm:pt modelId="{697588F4-BC62-4571-A92E-24A7018C67A7}" type="parTrans" cxnId="{360BDA9A-4DD5-4F07-8D3E-4B84A5861985}">
      <dgm:prSet/>
      <dgm:spPr/>
      <dgm:t>
        <a:bodyPr/>
        <a:lstStyle/>
        <a:p>
          <a:endParaRPr lang="en-US"/>
        </a:p>
      </dgm:t>
    </dgm:pt>
    <dgm:pt modelId="{56A352A0-095A-4F18-B8F9-3F8EC696E781}" type="sibTrans" cxnId="{360BDA9A-4DD5-4F07-8D3E-4B84A5861985}">
      <dgm:prSet/>
      <dgm:spPr/>
      <dgm:t>
        <a:bodyPr/>
        <a:lstStyle/>
        <a:p>
          <a:endParaRPr lang="en-US"/>
        </a:p>
      </dgm:t>
    </dgm:pt>
    <dgm:pt modelId="{F29BFE89-78C0-40F9-B3FE-DBE15858F71D}" type="pres">
      <dgm:prSet presAssocID="{B2206858-3724-437B-85B3-7C0E6CBB01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E4FC84-15C7-430A-A422-E155CC4CFA45}" type="pres">
      <dgm:prSet presAssocID="{E2F87C6B-A7E2-40F8-A22C-C92EE12F9EE3}" presName="hierRoot1" presStyleCnt="0"/>
      <dgm:spPr/>
    </dgm:pt>
    <dgm:pt modelId="{1C298534-75F7-4E55-A22B-8B681D25D266}" type="pres">
      <dgm:prSet presAssocID="{E2F87C6B-A7E2-40F8-A22C-C92EE12F9EE3}" presName="composite" presStyleCnt="0"/>
      <dgm:spPr/>
    </dgm:pt>
    <dgm:pt modelId="{0318BDE3-842D-4F9B-8C51-D59AC49A8E74}" type="pres">
      <dgm:prSet presAssocID="{E2F87C6B-A7E2-40F8-A22C-C92EE12F9EE3}" presName="background" presStyleLbl="node0" presStyleIdx="0" presStyleCnt="3"/>
      <dgm:spPr/>
    </dgm:pt>
    <dgm:pt modelId="{3BC3AD64-0E8E-4DBF-9CD6-0F7929B534AF}" type="pres">
      <dgm:prSet presAssocID="{E2F87C6B-A7E2-40F8-A22C-C92EE12F9EE3}" presName="text" presStyleLbl="fgAcc0" presStyleIdx="0" presStyleCnt="3">
        <dgm:presLayoutVars>
          <dgm:chPref val="3"/>
        </dgm:presLayoutVars>
      </dgm:prSet>
      <dgm:spPr/>
    </dgm:pt>
    <dgm:pt modelId="{128BD30B-6281-43A0-9DFA-A6B99EF76567}" type="pres">
      <dgm:prSet presAssocID="{E2F87C6B-A7E2-40F8-A22C-C92EE12F9EE3}" presName="hierChild2" presStyleCnt="0"/>
      <dgm:spPr/>
    </dgm:pt>
    <dgm:pt modelId="{CB02DA84-4C0A-4AD7-AE0B-61A100B41259}" type="pres">
      <dgm:prSet presAssocID="{C56666D2-4217-4930-BCA5-A5C6D85A3E8E}" presName="hierRoot1" presStyleCnt="0"/>
      <dgm:spPr/>
    </dgm:pt>
    <dgm:pt modelId="{D647321A-7F79-4457-B5E2-6F11081D073D}" type="pres">
      <dgm:prSet presAssocID="{C56666D2-4217-4930-BCA5-A5C6D85A3E8E}" presName="composite" presStyleCnt="0"/>
      <dgm:spPr/>
    </dgm:pt>
    <dgm:pt modelId="{14E58A65-DFBD-44DA-9A30-FB52E9544DAF}" type="pres">
      <dgm:prSet presAssocID="{C56666D2-4217-4930-BCA5-A5C6D85A3E8E}" presName="background" presStyleLbl="node0" presStyleIdx="1" presStyleCnt="3"/>
      <dgm:spPr/>
    </dgm:pt>
    <dgm:pt modelId="{D2A19AA3-1BED-4DB1-8309-529CC49E2C94}" type="pres">
      <dgm:prSet presAssocID="{C56666D2-4217-4930-BCA5-A5C6D85A3E8E}" presName="text" presStyleLbl="fgAcc0" presStyleIdx="1" presStyleCnt="3">
        <dgm:presLayoutVars>
          <dgm:chPref val="3"/>
        </dgm:presLayoutVars>
      </dgm:prSet>
      <dgm:spPr/>
    </dgm:pt>
    <dgm:pt modelId="{A0B44ECF-5402-4B16-8B90-04B9ED011E7A}" type="pres">
      <dgm:prSet presAssocID="{C56666D2-4217-4930-BCA5-A5C6D85A3E8E}" presName="hierChild2" presStyleCnt="0"/>
      <dgm:spPr/>
    </dgm:pt>
    <dgm:pt modelId="{76CF2788-81AE-4BA4-88BE-070C8C13D3BB}" type="pres">
      <dgm:prSet presAssocID="{042C512F-3742-4C3F-9A84-4E0FD728C83C}" presName="hierRoot1" presStyleCnt="0"/>
      <dgm:spPr/>
    </dgm:pt>
    <dgm:pt modelId="{398B2A48-ADE5-42B4-A2D5-838AFB3AC3BE}" type="pres">
      <dgm:prSet presAssocID="{042C512F-3742-4C3F-9A84-4E0FD728C83C}" presName="composite" presStyleCnt="0"/>
      <dgm:spPr/>
    </dgm:pt>
    <dgm:pt modelId="{7A4495B9-4E4E-4D5D-A06F-C8AFA00FEC2D}" type="pres">
      <dgm:prSet presAssocID="{042C512F-3742-4C3F-9A84-4E0FD728C83C}" presName="background" presStyleLbl="node0" presStyleIdx="2" presStyleCnt="3"/>
      <dgm:spPr/>
    </dgm:pt>
    <dgm:pt modelId="{BFD4561B-7909-47E8-8243-EADE84FFD19C}" type="pres">
      <dgm:prSet presAssocID="{042C512F-3742-4C3F-9A84-4E0FD728C83C}" presName="text" presStyleLbl="fgAcc0" presStyleIdx="2" presStyleCnt="3">
        <dgm:presLayoutVars>
          <dgm:chPref val="3"/>
        </dgm:presLayoutVars>
      </dgm:prSet>
      <dgm:spPr/>
    </dgm:pt>
    <dgm:pt modelId="{63AB9118-EB96-4DA9-BF02-F5270A515134}" type="pres">
      <dgm:prSet presAssocID="{042C512F-3742-4C3F-9A84-4E0FD728C83C}" presName="hierChild2" presStyleCnt="0"/>
      <dgm:spPr/>
    </dgm:pt>
  </dgm:ptLst>
  <dgm:cxnLst>
    <dgm:cxn modelId="{8DA4260F-F7D9-4C51-810A-BCC520EE6EA7}" srcId="{B2206858-3724-437B-85B3-7C0E6CBB01EB}" destId="{E2F87C6B-A7E2-40F8-A22C-C92EE12F9EE3}" srcOrd="0" destOrd="0" parTransId="{57C176EC-F3FF-4F74-B8B1-D2D51998F497}" sibTransId="{0A2E9AC9-6122-4F48-A0C0-F5A2CB3441C2}"/>
    <dgm:cxn modelId="{62AB905D-B992-41D9-8467-AB45D2276954}" type="presOf" srcId="{E2F87C6B-A7E2-40F8-A22C-C92EE12F9EE3}" destId="{3BC3AD64-0E8E-4DBF-9CD6-0F7929B534AF}" srcOrd="0" destOrd="0" presId="urn:microsoft.com/office/officeart/2005/8/layout/hierarchy1"/>
    <dgm:cxn modelId="{FF65124F-A917-4B32-9B2F-3CDEF5FE5DFA}" srcId="{B2206858-3724-437B-85B3-7C0E6CBB01EB}" destId="{C56666D2-4217-4930-BCA5-A5C6D85A3E8E}" srcOrd="1" destOrd="0" parTransId="{CE55A3B0-3B13-44B5-A2B0-8D56A8414D77}" sibTransId="{4B3D4874-5AFB-4FBB-B008-FE5F64F1A56F}"/>
    <dgm:cxn modelId="{B5B47A79-DE1D-4705-8A11-06E8D71BF189}" type="presOf" srcId="{C56666D2-4217-4930-BCA5-A5C6D85A3E8E}" destId="{D2A19AA3-1BED-4DB1-8309-529CC49E2C94}" srcOrd="0" destOrd="0" presId="urn:microsoft.com/office/officeart/2005/8/layout/hierarchy1"/>
    <dgm:cxn modelId="{360BDA9A-4DD5-4F07-8D3E-4B84A5861985}" srcId="{B2206858-3724-437B-85B3-7C0E6CBB01EB}" destId="{042C512F-3742-4C3F-9A84-4E0FD728C83C}" srcOrd="2" destOrd="0" parTransId="{697588F4-BC62-4571-A92E-24A7018C67A7}" sibTransId="{56A352A0-095A-4F18-B8F9-3F8EC696E781}"/>
    <dgm:cxn modelId="{B151B0BA-00A0-4A5E-BE9D-BA968322FD6C}" type="presOf" srcId="{042C512F-3742-4C3F-9A84-4E0FD728C83C}" destId="{BFD4561B-7909-47E8-8243-EADE84FFD19C}" srcOrd="0" destOrd="0" presId="urn:microsoft.com/office/officeart/2005/8/layout/hierarchy1"/>
    <dgm:cxn modelId="{1F5445CB-A43E-4AA6-8675-2BF1099A3092}" type="presOf" srcId="{B2206858-3724-437B-85B3-7C0E6CBB01EB}" destId="{F29BFE89-78C0-40F9-B3FE-DBE15858F71D}" srcOrd="0" destOrd="0" presId="urn:microsoft.com/office/officeart/2005/8/layout/hierarchy1"/>
    <dgm:cxn modelId="{FCD6D3CC-2A0C-470C-AEBA-49DB4BC75478}" type="presParOf" srcId="{F29BFE89-78C0-40F9-B3FE-DBE15858F71D}" destId="{58E4FC84-15C7-430A-A422-E155CC4CFA45}" srcOrd="0" destOrd="0" presId="urn:microsoft.com/office/officeart/2005/8/layout/hierarchy1"/>
    <dgm:cxn modelId="{A541F9EA-45B4-43A9-A213-C99636F34A03}" type="presParOf" srcId="{58E4FC84-15C7-430A-A422-E155CC4CFA45}" destId="{1C298534-75F7-4E55-A22B-8B681D25D266}" srcOrd="0" destOrd="0" presId="urn:microsoft.com/office/officeart/2005/8/layout/hierarchy1"/>
    <dgm:cxn modelId="{9A1C99C1-C4C0-4711-AE24-6633A1B742E6}" type="presParOf" srcId="{1C298534-75F7-4E55-A22B-8B681D25D266}" destId="{0318BDE3-842D-4F9B-8C51-D59AC49A8E74}" srcOrd="0" destOrd="0" presId="urn:microsoft.com/office/officeart/2005/8/layout/hierarchy1"/>
    <dgm:cxn modelId="{7BBFA14B-D73B-4143-8F42-D3188B4B25BF}" type="presParOf" srcId="{1C298534-75F7-4E55-A22B-8B681D25D266}" destId="{3BC3AD64-0E8E-4DBF-9CD6-0F7929B534AF}" srcOrd="1" destOrd="0" presId="urn:microsoft.com/office/officeart/2005/8/layout/hierarchy1"/>
    <dgm:cxn modelId="{C8297A37-DFAD-4F46-924E-829AC709D27D}" type="presParOf" srcId="{58E4FC84-15C7-430A-A422-E155CC4CFA45}" destId="{128BD30B-6281-43A0-9DFA-A6B99EF76567}" srcOrd="1" destOrd="0" presId="urn:microsoft.com/office/officeart/2005/8/layout/hierarchy1"/>
    <dgm:cxn modelId="{7E78CF63-6D73-4EA0-8628-1B91A5B5083B}" type="presParOf" srcId="{F29BFE89-78C0-40F9-B3FE-DBE15858F71D}" destId="{CB02DA84-4C0A-4AD7-AE0B-61A100B41259}" srcOrd="1" destOrd="0" presId="urn:microsoft.com/office/officeart/2005/8/layout/hierarchy1"/>
    <dgm:cxn modelId="{EAEAB9D7-E5C1-485C-B817-DD05ABAB7913}" type="presParOf" srcId="{CB02DA84-4C0A-4AD7-AE0B-61A100B41259}" destId="{D647321A-7F79-4457-B5E2-6F11081D073D}" srcOrd="0" destOrd="0" presId="urn:microsoft.com/office/officeart/2005/8/layout/hierarchy1"/>
    <dgm:cxn modelId="{B5C9AAF3-2E65-4716-AC19-195BD1CCDB8F}" type="presParOf" srcId="{D647321A-7F79-4457-B5E2-6F11081D073D}" destId="{14E58A65-DFBD-44DA-9A30-FB52E9544DAF}" srcOrd="0" destOrd="0" presId="urn:microsoft.com/office/officeart/2005/8/layout/hierarchy1"/>
    <dgm:cxn modelId="{D976F67D-5FFC-4531-9242-D1DA77EEF860}" type="presParOf" srcId="{D647321A-7F79-4457-B5E2-6F11081D073D}" destId="{D2A19AA3-1BED-4DB1-8309-529CC49E2C94}" srcOrd="1" destOrd="0" presId="urn:microsoft.com/office/officeart/2005/8/layout/hierarchy1"/>
    <dgm:cxn modelId="{6AF56127-06DF-4015-B3A5-81CA79B502D6}" type="presParOf" srcId="{CB02DA84-4C0A-4AD7-AE0B-61A100B41259}" destId="{A0B44ECF-5402-4B16-8B90-04B9ED011E7A}" srcOrd="1" destOrd="0" presId="urn:microsoft.com/office/officeart/2005/8/layout/hierarchy1"/>
    <dgm:cxn modelId="{7D957FC8-0C7A-4C1B-82A1-323996F31B69}" type="presParOf" srcId="{F29BFE89-78C0-40F9-B3FE-DBE15858F71D}" destId="{76CF2788-81AE-4BA4-88BE-070C8C13D3BB}" srcOrd="2" destOrd="0" presId="urn:microsoft.com/office/officeart/2005/8/layout/hierarchy1"/>
    <dgm:cxn modelId="{8050CA01-3B96-40D7-9B69-56FFAAA47B3A}" type="presParOf" srcId="{76CF2788-81AE-4BA4-88BE-070C8C13D3BB}" destId="{398B2A48-ADE5-42B4-A2D5-838AFB3AC3BE}" srcOrd="0" destOrd="0" presId="urn:microsoft.com/office/officeart/2005/8/layout/hierarchy1"/>
    <dgm:cxn modelId="{E644A3F0-3BE0-4A34-87E5-611C94E2BA6C}" type="presParOf" srcId="{398B2A48-ADE5-42B4-A2D5-838AFB3AC3BE}" destId="{7A4495B9-4E4E-4D5D-A06F-C8AFA00FEC2D}" srcOrd="0" destOrd="0" presId="urn:microsoft.com/office/officeart/2005/8/layout/hierarchy1"/>
    <dgm:cxn modelId="{AF2D434C-8224-4646-AECF-7EFA84ADC55A}" type="presParOf" srcId="{398B2A48-ADE5-42B4-A2D5-838AFB3AC3BE}" destId="{BFD4561B-7909-47E8-8243-EADE84FFD19C}" srcOrd="1" destOrd="0" presId="urn:microsoft.com/office/officeart/2005/8/layout/hierarchy1"/>
    <dgm:cxn modelId="{70ABEEE1-E6A7-475C-8C5B-9E38CDDC3D6C}" type="presParOf" srcId="{76CF2788-81AE-4BA4-88BE-070C8C13D3BB}" destId="{63AB9118-EB96-4DA9-BF02-F5270A5151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9415AC-89C0-4549-A1A1-CEB72D0F873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F617D09-857F-442A-A7EC-3812ACBCE6BE}">
      <dgm:prSet/>
      <dgm:spPr/>
      <dgm:t>
        <a:bodyPr/>
        <a:lstStyle/>
        <a:p>
          <a:r>
            <a:rPr lang="en-US" b="1" dirty="0"/>
            <a:t>Data Storage</a:t>
          </a:r>
          <a:r>
            <a:rPr lang="en-US" dirty="0"/>
            <a:t>: Azure Blob, Azure SQL Database</a:t>
          </a:r>
        </a:p>
      </dgm:t>
    </dgm:pt>
    <dgm:pt modelId="{91CFE53A-58D7-4526-B16D-92D1EA17E55B}" type="parTrans" cxnId="{5F95AF7E-AB5A-442B-87B8-DFBEED8A87C1}">
      <dgm:prSet/>
      <dgm:spPr/>
      <dgm:t>
        <a:bodyPr/>
        <a:lstStyle/>
        <a:p>
          <a:endParaRPr lang="en-US"/>
        </a:p>
      </dgm:t>
    </dgm:pt>
    <dgm:pt modelId="{EEBA36E7-5F99-4609-B8BA-47B64FAD23EC}" type="sibTrans" cxnId="{5F95AF7E-AB5A-442B-87B8-DFBEED8A87C1}">
      <dgm:prSet/>
      <dgm:spPr/>
      <dgm:t>
        <a:bodyPr/>
        <a:lstStyle/>
        <a:p>
          <a:endParaRPr lang="en-US"/>
        </a:p>
      </dgm:t>
    </dgm:pt>
    <dgm:pt modelId="{3E8E9DA5-9E25-4FE3-B517-5725E0726C2E}">
      <dgm:prSet/>
      <dgm:spPr/>
      <dgm:t>
        <a:bodyPr/>
        <a:lstStyle/>
        <a:p>
          <a:r>
            <a:rPr lang="en-US" b="1" dirty="0"/>
            <a:t>Data Engineering</a:t>
          </a:r>
          <a:r>
            <a:rPr lang="en-US" dirty="0"/>
            <a:t>: Azure Data Factory, Microsoft SSMS</a:t>
          </a:r>
        </a:p>
      </dgm:t>
    </dgm:pt>
    <dgm:pt modelId="{FAD21DA9-5684-418C-836D-03751624D6D9}" type="parTrans" cxnId="{8CC745E7-E772-45CA-A2EC-46268BC7B442}">
      <dgm:prSet/>
      <dgm:spPr/>
      <dgm:t>
        <a:bodyPr/>
        <a:lstStyle/>
        <a:p>
          <a:endParaRPr lang="en-US"/>
        </a:p>
      </dgm:t>
    </dgm:pt>
    <dgm:pt modelId="{2B51493A-45CA-4C38-AB61-4E61B0A66AB5}" type="sibTrans" cxnId="{8CC745E7-E772-45CA-A2EC-46268BC7B442}">
      <dgm:prSet/>
      <dgm:spPr/>
      <dgm:t>
        <a:bodyPr/>
        <a:lstStyle/>
        <a:p>
          <a:endParaRPr lang="en-US"/>
        </a:p>
      </dgm:t>
    </dgm:pt>
    <dgm:pt modelId="{A4C8E6FF-07AB-4A3D-BEED-7E3E6AD26926}">
      <dgm:prSet/>
      <dgm:spPr/>
      <dgm:t>
        <a:bodyPr/>
        <a:lstStyle/>
        <a:p>
          <a:r>
            <a:rPr lang="en-US" b="1"/>
            <a:t>Visualization</a:t>
          </a:r>
          <a:r>
            <a:rPr lang="en-US"/>
            <a:t>: Power BI for interactive dashboards.</a:t>
          </a:r>
        </a:p>
      </dgm:t>
    </dgm:pt>
    <dgm:pt modelId="{8536C2C5-A484-44B9-9F5C-3068521EF23D}" type="parTrans" cxnId="{3E6BC77B-D236-47C7-A841-3CAE1DC94CF4}">
      <dgm:prSet/>
      <dgm:spPr/>
      <dgm:t>
        <a:bodyPr/>
        <a:lstStyle/>
        <a:p>
          <a:endParaRPr lang="en-US"/>
        </a:p>
      </dgm:t>
    </dgm:pt>
    <dgm:pt modelId="{7F74A609-9900-4542-95A8-6120787E38AE}" type="sibTrans" cxnId="{3E6BC77B-D236-47C7-A841-3CAE1DC94CF4}">
      <dgm:prSet/>
      <dgm:spPr/>
      <dgm:t>
        <a:bodyPr/>
        <a:lstStyle/>
        <a:p>
          <a:endParaRPr lang="en-US"/>
        </a:p>
      </dgm:t>
    </dgm:pt>
    <dgm:pt modelId="{A93B17B8-CF14-4AB2-B204-E6DA44317089}">
      <dgm:prSet/>
      <dgm:spPr/>
      <dgm:t>
        <a:bodyPr/>
        <a:lstStyle/>
        <a:p>
          <a:r>
            <a:rPr lang="en-US" b="1"/>
            <a:t>Cloud Infrastructure</a:t>
          </a:r>
          <a:r>
            <a:rPr lang="en-US"/>
            <a:t>: Azure services for scalability and security.</a:t>
          </a:r>
        </a:p>
      </dgm:t>
    </dgm:pt>
    <dgm:pt modelId="{73746E03-9113-43CD-A41A-F291058F8D0B}" type="parTrans" cxnId="{6E7BAEC6-59D1-481C-88AA-A961F3780FD8}">
      <dgm:prSet/>
      <dgm:spPr/>
      <dgm:t>
        <a:bodyPr/>
        <a:lstStyle/>
        <a:p>
          <a:endParaRPr lang="en-US"/>
        </a:p>
      </dgm:t>
    </dgm:pt>
    <dgm:pt modelId="{20CAD21A-08F4-4885-85E3-3B531F6BBE3F}" type="sibTrans" cxnId="{6E7BAEC6-59D1-481C-88AA-A961F3780FD8}">
      <dgm:prSet/>
      <dgm:spPr/>
      <dgm:t>
        <a:bodyPr/>
        <a:lstStyle/>
        <a:p>
          <a:endParaRPr lang="en-US"/>
        </a:p>
      </dgm:t>
    </dgm:pt>
    <dgm:pt modelId="{B3A89082-3454-46D1-8D3E-3BB07E347086}" type="pres">
      <dgm:prSet presAssocID="{169415AC-89C0-4549-A1A1-CEB72D0F8736}" presName="root" presStyleCnt="0">
        <dgm:presLayoutVars>
          <dgm:dir/>
          <dgm:resizeHandles val="exact"/>
        </dgm:presLayoutVars>
      </dgm:prSet>
      <dgm:spPr/>
    </dgm:pt>
    <dgm:pt modelId="{2DB6DBA9-9F0D-4E63-8C37-194F7EA54862}" type="pres">
      <dgm:prSet presAssocID="{CF617D09-857F-442A-A7EC-3812ACBCE6BE}" presName="compNode" presStyleCnt="0"/>
      <dgm:spPr/>
    </dgm:pt>
    <dgm:pt modelId="{1C708737-9C27-4701-86FB-2EB6092C15BE}" type="pres">
      <dgm:prSet presAssocID="{CF617D09-857F-442A-A7EC-3812ACBCE6BE}" presName="bgRect" presStyleLbl="bgShp" presStyleIdx="0" presStyleCnt="4"/>
      <dgm:spPr/>
    </dgm:pt>
    <dgm:pt modelId="{D05CF372-3783-4329-9E5F-B4C953D96B3D}" type="pres">
      <dgm:prSet presAssocID="{CF617D09-857F-442A-A7EC-3812ACBCE6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793FF29-E414-497E-806F-8A151B47A658}" type="pres">
      <dgm:prSet presAssocID="{CF617D09-857F-442A-A7EC-3812ACBCE6BE}" presName="spaceRect" presStyleCnt="0"/>
      <dgm:spPr/>
    </dgm:pt>
    <dgm:pt modelId="{B2DEC8EF-0D7B-4812-9D9C-D9E95A5CB978}" type="pres">
      <dgm:prSet presAssocID="{CF617D09-857F-442A-A7EC-3812ACBCE6BE}" presName="parTx" presStyleLbl="revTx" presStyleIdx="0" presStyleCnt="4">
        <dgm:presLayoutVars>
          <dgm:chMax val="0"/>
          <dgm:chPref val="0"/>
        </dgm:presLayoutVars>
      </dgm:prSet>
      <dgm:spPr/>
    </dgm:pt>
    <dgm:pt modelId="{9A435FA3-5F12-4C6E-94C5-13283F2AFDA5}" type="pres">
      <dgm:prSet presAssocID="{EEBA36E7-5F99-4609-B8BA-47B64FAD23EC}" presName="sibTrans" presStyleCnt="0"/>
      <dgm:spPr/>
    </dgm:pt>
    <dgm:pt modelId="{F5321ED5-AE36-4366-A672-A88B048E1A1D}" type="pres">
      <dgm:prSet presAssocID="{3E8E9DA5-9E25-4FE3-B517-5725E0726C2E}" presName="compNode" presStyleCnt="0"/>
      <dgm:spPr/>
    </dgm:pt>
    <dgm:pt modelId="{C34A3424-B51C-4171-907D-B24ABAA00FFD}" type="pres">
      <dgm:prSet presAssocID="{3E8E9DA5-9E25-4FE3-B517-5725E0726C2E}" presName="bgRect" presStyleLbl="bgShp" presStyleIdx="1" presStyleCnt="4"/>
      <dgm:spPr/>
    </dgm:pt>
    <dgm:pt modelId="{8A1A98C1-CDE5-4EAC-BB6C-EC41A7207B21}" type="pres">
      <dgm:prSet presAssocID="{3E8E9DA5-9E25-4FE3-B517-5725E0726C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kler"/>
        </a:ext>
      </dgm:extLst>
    </dgm:pt>
    <dgm:pt modelId="{81A70A32-B268-42A8-AB73-7C5FCB114E0F}" type="pres">
      <dgm:prSet presAssocID="{3E8E9DA5-9E25-4FE3-B517-5725E0726C2E}" presName="spaceRect" presStyleCnt="0"/>
      <dgm:spPr/>
    </dgm:pt>
    <dgm:pt modelId="{29E0E512-E3EA-4AC0-A522-551EE8DF7606}" type="pres">
      <dgm:prSet presAssocID="{3E8E9DA5-9E25-4FE3-B517-5725E0726C2E}" presName="parTx" presStyleLbl="revTx" presStyleIdx="1" presStyleCnt="4">
        <dgm:presLayoutVars>
          <dgm:chMax val="0"/>
          <dgm:chPref val="0"/>
        </dgm:presLayoutVars>
      </dgm:prSet>
      <dgm:spPr/>
    </dgm:pt>
    <dgm:pt modelId="{848C2BFC-8563-4F72-AFCE-DEC3C3FD30F9}" type="pres">
      <dgm:prSet presAssocID="{2B51493A-45CA-4C38-AB61-4E61B0A66AB5}" presName="sibTrans" presStyleCnt="0"/>
      <dgm:spPr/>
    </dgm:pt>
    <dgm:pt modelId="{5456B310-0128-42F2-B961-9E854CBB4586}" type="pres">
      <dgm:prSet presAssocID="{A4C8E6FF-07AB-4A3D-BEED-7E3E6AD26926}" presName="compNode" presStyleCnt="0"/>
      <dgm:spPr/>
    </dgm:pt>
    <dgm:pt modelId="{0CBF4AFC-9E76-487A-9582-D2C11D14819B}" type="pres">
      <dgm:prSet presAssocID="{A4C8E6FF-07AB-4A3D-BEED-7E3E6AD26926}" presName="bgRect" presStyleLbl="bgShp" presStyleIdx="2" presStyleCnt="4"/>
      <dgm:spPr/>
    </dgm:pt>
    <dgm:pt modelId="{D5C50F98-242E-40DF-A776-FCDC5DDFFA25}" type="pres">
      <dgm:prSet presAssocID="{A4C8E6FF-07AB-4A3D-BEED-7E3E6AD269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9F9BBF4-4A46-414D-9CBF-564759EA055C}" type="pres">
      <dgm:prSet presAssocID="{A4C8E6FF-07AB-4A3D-BEED-7E3E6AD26926}" presName="spaceRect" presStyleCnt="0"/>
      <dgm:spPr/>
    </dgm:pt>
    <dgm:pt modelId="{AA840DBB-0495-4890-8DD9-43C4F7311DED}" type="pres">
      <dgm:prSet presAssocID="{A4C8E6FF-07AB-4A3D-BEED-7E3E6AD26926}" presName="parTx" presStyleLbl="revTx" presStyleIdx="2" presStyleCnt="4">
        <dgm:presLayoutVars>
          <dgm:chMax val="0"/>
          <dgm:chPref val="0"/>
        </dgm:presLayoutVars>
      </dgm:prSet>
      <dgm:spPr/>
    </dgm:pt>
    <dgm:pt modelId="{FB57D1B2-2AAF-40B6-A3A2-540C8FB6B35B}" type="pres">
      <dgm:prSet presAssocID="{7F74A609-9900-4542-95A8-6120787E38AE}" presName="sibTrans" presStyleCnt="0"/>
      <dgm:spPr/>
    </dgm:pt>
    <dgm:pt modelId="{F123B9F7-53CD-4BD1-A3E1-3C7338E32ADE}" type="pres">
      <dgm:prSet presAssocID="{A93B17B8-CF14-4AB2-B204-E6DA44317089}" presName="compNode" presStyleCnt="0"/>
      <dgm:spPr/>
    </dgm:pt>
    <dgm:pt modelId="{E9111A12-F2E0-43F4-94FE-B5F687076574}" type="pres">
      <dgm:prSet presAssocID="{A93B17B8-CF14-4AB2-B204-E6DA44317089}" presName="bgRect" presStyleLbl="bgShp" presStyleIdx="3" presStyleCnt="4"/>
      <dgm:spPr/>
    </dgm:pt>
    <dgm:pt modelId="{DFB6308C-BC58-40DE-8A89-C07D74FE0115}" type="pres">
      <dgm:prSet presAssocID="{A93B17B8-CF14-4AB2-B204-E6DA443170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9812920-DA45-46DA-9BB8-B630FE569092}" type="pres">
      <dgm:prSet presAssocID="{A93B17B8-CF14-4AB2-B204-E6DA44317089}" presName="spaceRect" presStyleCnt="0"/>
      <dgm:spPr/>
    </dgm:pt>
    <dgm:pt modelId="{01337895-5A53-4796-AC54-14C3D8CB1F06}" type="pres">
      <dgm:prSet presAssocID="{A93B17B8-CF14-4AB2-B204-E6DA443170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118006-F486-4A13-9428-695BC300E3E4}" type="presOf" srcId="{3E8E9DA5-9E25-4FE3-B517-5725E0726C2E}" destId="{29E0E512-E3EA-4AC0-A522-551EE8DF7606}" srcOrd="0" destOrd="0" presId="urn:microsoft.com/office/officeart/2018/2/layout/IconVerticalSolidList"/>
    <dgm:cxn modelId="{B2CAC443-A8F4-4D29-8B67-349DC34FFE46}" type="presOf" srcId="{CF617D09-857F-442A-A7EC-3812ACBCE6BE}" destId="{B2DEC8EF-0D7B-4812-9D9C-D9E95A5CB978}" srcOrd="0" destOrd="0" presId="urn:microsoft.com/office/officeart/2018/2/layout/IconVerticalSolidList"/>
    <dgm:cxn modelId="{47B27A67-A186-4604-9808-FC1EB1C5EBBA}" type="presOf" srcId="{A4C8E6FF-07AB-4A3D-BEED-7E3E6AD26926}" destId="{AA840DBB-0495-4890-8DD9-43C4F7311DED}" srcOrd="0" destOrd="0" presId="urn:microsoft.com/office/officeart/2018/2/layout/IconVerticalSolidList"/>
    <dgm:cxn modelId="{3E6BC77B-D236-47C7-A841-3CAE1DC94CF4}" srcId="{169415AC-89C0-4549-A1A1-CEB72D0F8736}" destId="{A4C8E6FF-07AB-4A3D-BEED-7E3E6AD26926}" srcOrd="2" destOrd="0" parTransId="{8536C2C5-A484-44B9-9F5C-3068521EF23D}" sibTransId="{7F74A609-9900-4542-95A8-6120787E38AE}"/>
    <dgm:cxn modelId="{5F95AF7E-AB5A-442B-87B8-DFBEED8A87C1}" srcId="{169415AC-89C0-4549-A1A1-CEB72D0F8736}" destId="{CF617D09-857F-442A-A7EC-3812ACBCE6BE}" srcOrd="0" destOrd="0" parTransId="{91CFE53A-58D7-4526-B16D-92D1EA17E55B}" sibTransId="{EEBA36E7-5F99-4609-B8BA-47B64FAD23EC}"/>
    <dgm:cxn modelId="{7FE50380-68AF-41A8-B68F-46CB87D06FA1}" type="presOf" srcId="{A93B17B8-CF14-4AB2-B204-E6DA44317089}" destId="{01337895-5A53-4796-AC54-14C3D8CB1F06}" srcOrd="0" destOrd="0" presId="urn:microsoft.com/office/officeart/2018/2/layout/IconVerticalSolidList"/>
    <dgm:cxn modelId="{6E7BAEC6-59D1-481C-88AA-A961F3780FD8}" srcId="{169415AC-89C0-4549-A1A1-CEB72D0F8736}" destId="{A93B17B8-CF14-4AB2-B204-E6DA44317089}" srcOrd="3" destOrd="0" parTransId="{73746E03-9113-43CD-A41A-F291058F8D0B}" sibTransId="{20CAD21A-08F4-4885-85E3-3B531F6BBE3F}"/>
    <dgm:cxn modelId="{8CC745E7-E772-45CA-A2EC-46268BC7B442}" srcId="{169415AC-89C0-4549-A1A1-CEB72D0F8736}" destId="{3E8E9DA5-9E25-4FE3-B517-5725E0726C2E}" srcOrd="1" destOrd="0" parTransId="{FAD21DA9-5684-418C-836D-03751624D6D9}" sibTransId="{2B51493A-45CA-4C38-AB61-4E61B0A66AB5}"/>
    <dgm:cxn modelId="{557220F7-A6B0-4E90-AE74-7472BC83BCE8}" type="presOf" srcId="{169415AC-89C0-4549-A1A1-CEB72D0F8736}" destId="{B3A89082-3454-46D1-8D3E-3BB07E347086}" srcOrd="0" destOrd="0" presId="urn:microsoft.com/office/officeart/2018/2/layout/IconVerticalSolidList"/>
    <dgm:cxn modelId="{8F36F110-6667-4CD1-826A-43896C73EF7D}" type="presParOf" srcId="{B3A89082-3454-46D1-8D3E-3BB07E347086}" destId="{2DB6DBA9-9F0D-4E63-8C37-194F7EA54862}" srcOrd="0" destOrd="0" presId="urn:microsoft.com/office/officeart/2018/2/layout/IconVerticalSolidList"/>
    <dgm:cxn modelId="{D7294015-613A-49CA-BF98-2C7F44052293}" type="presParOf" srcId="{2DB6DBA9-9F0D-4E63-8C37-194F7EA54862}" destId="{1C708737-9C27-4701-86FB-2EB6092C15BE}" srcOrd="0" destOrd="0" presId="urn:microsoft.com/office/officeart/2018/2/layout/IconVerticalSolidList"/>
    <dgm:cxn modelId="{025685E1-12AE-4384-B23D-21BB45BCD7A1}" type="presParOf" srcId="{2DB6DBA9-9F0D-4E63-8C37-194F7EA54862}" destId="{D05CF372-3783-4329-9E5F-B4C953D96B3D}" srcOrd="1" destOrd="0" presId="urn:microsoft.com/office/officeart/2018/2/layout/IconVerticalSolidList"/>
    <dgm:cxn modelId="{5CDEC3B8-A2C1-4026-8293-3067E016CDD6}" type="presParOf" srcId="{2DB6DBA9-9F0D-4E63-8C37-194F7EA54862}" destId="{3793FF29-E414-497E-806F-8A151B47A658}" srcOrd="2" destOrd="0" presId="urn:microsoft.com/office/officeart/2018/2/layout/IconVerticalSolidList"/>
    <dgm:cxn modelId="{52BDEE6F-4452-4800-A454-5164E421B23E}" type="presParOf" srcId="{2DB6DBA9-9F0D-4E63-8C37-194F7EA54862}" destId="{B2DEC8EF-0D7B-4812-9D9C-D9E95A5CB978}" srcOrd="3" destOrd="0" presId="urn:microsoft.com/office/officeart/2018/2/layout/IconVerticalSolidList"/>
    <dgm:cxn modelId="{D23C1083-8DBF-42C9-B0A7-B3DC1E5F8553}" type="presParOf" srcId="{B3A89082-3454-46D1-8D3E-3BB07E347086}" destId="{9A435FA3-5F12-4C6E-94C5-13283F2AFDA5}" srcOrd="1" destOrd="0" presId="urn:microsoft.com/office/officeart/2018/2/layout/IconVerticalSolidList"/>
    <dgm:cxn modelId="{C613A50C-4681-460E-B8A4-6B1B16853D42}" type="presParOf" srcId="{B3A89082-3454-46D1-8D3E-3BB07E347086}" destId="{F5321ED5-AE36-4366-A672-A88B048E1A1D}" srcOrd="2" destOrd="0" presId="urn:microsoft.com/office/officeart/2018/2/layout/IconVerticalSolidList"/>
    <dgm:cxn modelId="{A2BC66F1-1768-4127-9012-7B6100B169EF}" type="presParOf" srcId="{F5321ED5-AE36-4366-A672-A88B048E1A1D}" destId="{C34A3424-B51C-4171-907D-B24ABAA00FFD}" srcOrd="0" destOrd="0" presId="urn:microsoft.com/office/officeart/2018/2/layout/IconVerticalSolidList"/>
    <dgm:cxn modelId="{981F805B-942D-4E77-B149-AE7FCC4434FC}" type="presParOf" srcId="{F5321ED5-AE36-4366-A672-A88B048E1A1D}" destId="{8A1A98C1-CDE5-4EAC-BB6C-EC41A7207B21}" srcOrd="1" destOrd="0" presId="urn:microsoft.com/office/officeart/2018/2/layout/IconVerticalSolidList"/>
    <dgm:cxn modelId="{5A328E50-A2DE-4F81-9107-5609A9123A0B}" type="presParOf" srcId="{F5321ED5-AE36-4366-A672-A88B048E1A1D}" destId="{81A70A32-B268-42A8-AB73-7C5FCB114E0F}" srcOrd="2" destOrd="0" presId="urn:microsoft.com/office/officeart/2018/2/layout/IconVerticalSolidList"/>
    <dgm:cxn modelId="{C065EFFD-704C-4FF4-9ADE-1E2E7A98341C}" type="presParOf" srcId="{F5321ED5-AE36-4366-A672-A88B048E1A1D}" destId="{29E0E512-E3EA-4AC0-A522-551EE8DF7606}" srcOrd="3" destOrd="0" presId="urn:microsoft.com/office/officeart/2018/2/layout/IconVerticalSolidList"/>
    <dgm:cxn modelId="{858E5BEE-D9E1-4790-8CFB-40D8C4807FFA}" type="presParOf" srcId="{B3A89082-3454-46D1-8D3E-3BB07E347086}" destId="{848C2BFC-8563-4F72-AFCE-DEC3C3FD30F9}" srcOrd="3" destOrd="0" presId="urn:microsoft.com/office/officeart/2018/2/layout/IconVerticalSolidList"/>
    <dgm:cxn modelId="{06F63B8C-2102-4DA5-B628-0159D211368A}" type="presParOf" srcId="{B3A89082-3454-46D1-8D3E-3BB07E347086}" destId="{5456B310-0128-42F2-B961-9E854CBB4586}" srcOrd="4" destOrd="0" presId="urn:microsoft.com/office/officeart/2018/2/layout/IconVerticalSolidList"/>
    <dgm:cxn modelId="{333A1182-1CD5-4B53-91AA-B8F11197B5C5}" type="presParOf" srcId="{5456B310-0128-42F2-B961-9E854CBB4586}" destId="{0CBF4AFC-9E76-487A-9582-D2C11D14819B}" srcOrd="0" destOrd="0" presId="urn:microsoft.com/office/officeart/2018/2/layout/IconVerticalSolidList"/>
    <dgm:cxn modelId="{FAE71A67-C81D-4908-81B4-6354DEA5CB9A}" type="presParOf" srcId="{5456B310-0128-42F2-B961-9E854CBB4586}" destId="{D5C50F98-242E-40DF-A776-FCDC5DDFFA25}" srcOrd="1" destOrd="0" presId="urn:microsoft.com/office/officeart/2018/2/layout/IconVerticalSolidList"/>
    <dgm:cxn modelId="{93422B39-6F07-480D-AF36-E7D7393D32E7}" type="presParOf" srcId="{5456B310-0128-42F2-B961-9E854CBB4586}" destId="{79F9BBF4-4A46-414D-9CBF-564759EA055C}" srcOrd="2" destOrd="0" presId="urn:microsoft.com/office/officeart/2018/2/layout/IconVerticalSolidList"/>
    <dgm:cxn modelId="{003F84C8-48CF-4818-B73B-7B1F4ECC56D2}" type="presParOf" srcId="{5456B310-0128-42F2-B961-9E854CBB4586}" destId="{AA840DBB-0495-4890-8DD9-43C4F7311DED}" srcOrd="3" destOrd="0" presId="urn:microsoft.com/office/officeart/2018/2/layout/IconVerticalSolidList"/>
    <dgm:cxn modelId="{8855BC12-3F41-441F-9F06-8546DB0B9B52}" type="presParOf" srcId="{B3A89082-3454-46D1-8D3E-3BB07E347086}" destId="{FB57D1B2-2AAF-40B6-A3A2-540C8FB6B35B}" srcOrd="5" destOrd="0" presId="urn:microsoft.com/office/officeart/2018/2/layout/IconVerticalSolidList"/>
    <dgm:cxn modelId="{2C7236C6-C4ED-4E79-AF89-BBA700D76170}" type="presParOf" srcId="{B3A89082-3454-46D1-8D3E-3BB07E347086}" destId="{F123B9F7-53CD-4BD1-A3E1-3C7338E32ADE}" srcOrd="6" destOrd="0" presId="urn:microsoft.com/office/officeart/2018/2/layout/IconVerticalSolidList"/>
    <dgm:cxn modelId="{BE161E86-CF7F-460D-B8D9-B54111CD39DC}" type="presParOf" srcId="{F123B9F7-53CD-4BD1-A3E1-3C7338E32ADE}" destId="{E9111A12-F2E0-43F4-94FE-B5F687076574}" srcOrd="0" destOrd="0" presId="urn:microsoft.com/office/officeart/2018/2/layout/IconVerticalSolidList"/>
    <dgm:cxn modelId="{FF6F63AB-D3F7-43D6-BDC3-6DF934482BBA}" type="presParOf" srcId="{F123B9F7-53CD-4BD1-A3E1-3C7338E32ADE}" destId="{DFB6308C-BC58-40DE-8A89-C07D74FE0115}" srcOrd="1" destOrd="0" presId="urn:microsoft.com/office/officeart/2018/2/layout/IconVerticalSolidList"/>
    <dgm:cxn modelId="{2BCF05C7-A0A0-40D7-B5AD-8B2FC9DBCD57}" type="presParOf" srcId="{F123B9F7-53CD-4BD1-A3E1-3C7338E32ADE}" destId="{29812920-DA45-46DA-9BB8-B630FE569092}" srcOrd="2" destOrd="0" presId="urn:microsoft.com/office/officeart/2018/2/layout/IconVerticalSolidList"/>
    <dgm:cxn modelId="{BBD41708-9FDC-4333-B2AB-365B380C660B}" type="presParOf" srcId="{F123B9F7-53CD-4BD1-A3E1-3C7338E32ADE}" destId="{01337895-5A53-4796-AC54-14C3D8CB1F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4C7F9F-5242-4714-8E8F-48ACDB1A39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37751C-5AEC-43D9-8591-B5CED5A4D771}">
      <dgm:prSet/>
      <dgm:spPr/>
      <dgm:t>
        <a:bodyPr/>
        <a:lstStyle/>
        <a:p>
          <a:r>
            <a:rPr lang="en-US" dirty="0"/>
            <a:t>Streamlined Data Input: Users effortlessly input personal data, which is securely saved in </a:t>
          </a:r>
          <a:r>
            <a:rPr lang="en-US" b="1" dirty="0"/>
            <a:t>CSV</a:t>
          </a:r>
          <a:r>
            <a:rPr lang="en-US" dirty="0"/>
            <a:t> format for subsequent processing.</a:t>
          </a:r>
        </a:p>
      </dgm:t>
    </dgm:pt>
    <dgm:pt modelId="{D3E353D7-5451-4C6C-B017-676ABF171445}" type="parTrans" cxnId="{5FCE4771-A939-4E9A-AC1C-189CC27D963B}">
      <dgm:prSet/>
      <dgm:spPr/>
      <dgm:t>
        <a:bodyPr/>
        <a:lstStyle/>
        <a:p>
          <a:endParaRPr lang="en-US"/>
        </a:p>
      </dgm:t>
    </dgm:pt>
    <dgm:pt modelId="{3F02BAAD-03EB-488B-95D3-554C5037B128}" type="sibTrans" cxnId="{5FCE4771-A939-4E9A-AC1C-189CC27D96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896CCB-F6E8-45A1-8BF8-B3238FBE55E7}">
      <dgm:prSet/>
      <dgm:spPr/>
      <dgm:t>
        <a:bodyPr/>
        <a:lstStyle/>
        <a:p>
          <a:r>
            <a:rPr lang="en-US" dirty="0"/>
            <a:t>Seamless Cloud Integration: The saved CSV files are uploaded to the </a:t>
          </a:r>
          <a:r>
            <a:rPr lang="en-US" b="1" dirty="0"/>
            <a:t>Azure Cloud </a:t>
          </a:r>
          <a:r>
            <a:rPr lang="en-US" dirty="0"/>
            <a:t>and stored as Blob files, ensuring accessibility and </a:t>
          </a:r>
          <a:r>
            <a:rPr lang="en-US" dirty="0" err="1"/>
            <a:t>scalablilty</a:t>
          </a:r>
          <a:r>
            <a:rPr lang="en-US" dirty="0"/>
            <a:t>.</a:t>
          </a:r>
        </a:p>
      </dgm:t>
    </dgm:pt>
    <dgm:pt modelId="{81099AE6-18B5-4F3B-9EA9-DC78BD2E14BD}" type="parTrans" cxnId="{14412ACF-C3A1-41F3-A632-41D614B0C82D}">
      <dgm:prSet/>
      <dgm:spPr/>
      <dgm:t>
        <a:bodyPr/>
        <a:lstStyle/>
        <a:p>
          <a:endParaRPr lang="en-US"/>
        </a:p>
      </dgm:t>
    </dgm:pt>
    <dgm:pt modelId="{D8629BFA-67F9-42E2-B550-A47EC14C77B3}" type="sibTrans" cxnId="{14412ACF-C3A1-41F3-A632-41D614B0C8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55EEA9-9823-43E9-9AEE-B19EB78CADEE}">
      <dgm:prSet/>
      <dgm:spPr/>
      <dgm:t>
        <a:bodyPr/>
        <a:lstStyle/>
        <a:p>
          <a:r>
            <a:rPr lang="en-US" dirty="0"/>
            <a:t>Dynamic Data Processing: </a:t>
          </a:r>
          <a:r>
            <a:rPr lang="en-US" b="1" dirty="0"/>
            <a:t>Azure Data Factory </a:t>
          </a:r>
          <a:r>
            <a:rPr lang="en-US" dirty="0"/>
            <a:t>pipelines are executed to extract, transform, and load (ETL) the cleaned datasets into database tables with precision.</a:t>
          </a:r>
        </a:p>
      </dgm:t>
    </dgm:pt>
    <dgm:pt modelId="{2DA2763A-0DD7-4425-B578-948BB7464A29}" type="parTrans" cxnId="{9E50E238-7BDC-42F0-A19B-6F1549E4C437}">
      <dgm:prSet/>
      <dgm:spPr/>
      <dgm:t>
        <a:bodyPr/>
        <a:lstStyle/>
        <a:p>
          <a:endParaRPr lang="en-US"/>
        </a:p>
      </dgm:t>
    </dgm:pt>
    <dgm:pt modelId="{3E47E432-A230-4DF5-AA99-227238BAB560}" type="sibTrans" cxnId="{9E50E238-7BDC-42F0-A19B-6F1549E4C4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94E3C8-E20C-4DB2-9BFA-1963E54A9574}">
      <dgm:prSet/>
      <dgm:spPr/>
      <dgm:t>
        <a:bodyPr/>
        <a:lstStyle/>
        <a:p>
          <a:r>
            <a:rPr lang="en-US" dirty="0"/>
            <a:t>Interactive Insights: The enriched database tables are imported into </a:t>
          </a:r>
          <a:r>
            <a:rPr lang="en-US" b="1" dirty="0"/>
            <a:t>Power BI</a:t>
          </a:r>
          <a:r>
            <a:rPr lang="en-US" dirty="0"/>
            <a:t>, enabling sophisticated analysis and visually compelling insights.</a:t>
          </a:r>
        </a:p>
      </dgm:t>
    </dgm:pt>
    <dgm:pt modelId="{1B9D458D-3AE8-4717-B04B-981356D1B666}" type="parTrans" cxnId="{EA2B44F8-0907-4CE2-BB4D-4F8C54752069}">
      <dgm:prSet/>
      <dgm:spPr/>
      <dgm:t>
        <a:bodyPr/>
        <a:lstStyle/>
        <a:p>
          <a:endParaRPr lang="en-US"/>
        </a:p>
      </dgm:t>
    </dgm:pt>
    <dgm:pt modelId="{E0CE937F-A1B5-4772-98F4-03A4CADB9BE4}" type="sibTrans" cxnId="{EA2B44F8-0907-4CE2-BB4D-4F8C54752069}">
      <dgm:prSet/>
      <dgm:spPr/>
      <dgm:t>
        <a:bodyPr/>
        <a:lstStyle/>
        <a:p>
          <a:endParaRPr lang="en-US"/>
        </a:p>
      </dgm:t>
    </dgm:pt>
    <dgm:pt modelId="{793997C3-8AA8-4D32-ADC7-8EF2F11682FC}" type="pres">
      <dgm:prSet presAssocID="{0C4C7F9F-5242-4714-8E8F-48ACDB1A3963}" presName="root" presStyleCnt="0">
        <dgm:presLayoutVars>
          <dgm:dir/>
          <dgm:resizeHandles val="exact"/>
        </dgm:presLayoutVars>
      </dgm:prSet>
      <dgm:spPr/>
    </dgm:pt>
    <dgm:pt modelId="{CBE66212-6821-49D2-B9A3-A1536DEA9B3D}" type="pres">
      <dgm:prSet presAssocID="{BF37751C-5AEC-43D9-8591-B5CED5A4D771}" presName="compNode" presStyleCnt="0"/>
      <dgm:spPr/>
    </dgm:pt>
    <dgm:pt modelId="{1247C3B7-7A2D-4D35-A46C-5FBF302AA424}" type="pres">
      <dgm:prSet presAssocID="{BF37751C-5AEC-43D9-8591-B5CED5A4D771}" presName="bgRect" presStyleLbl="bgShp" presStyleIdx="0" presStyleCnt="4" custLinFactNeighborY="-1574"/>
      <dgm:spPr/>
    </dgm:pt>
    <dgm:pt modelId="{576FE8DF-90DB-4CA1-BCD0-9680E4274AF2}" type="pres">
      <dgm:prSet presAssocID="{BF37751C-5AEC-43D9-8591-B5CED5A4D77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47CF3D4-1002-4B86-BB65-7DD6C7E8CB20}" type="pres">
      <dgm:prSet presAssocID="{BF37751C-5AEC-43D9-8591-B5CED5A4D771}" presName="spaceRect" presStyleCnt="0"/>
      <dgm:spPr/>
    </dgm:pt>
    <dgm:pt modelId="{4858F208-0F57-4CC7-A78B-112411814720}" type="pres">
      <dgm:prSet presAssocID="{BF37751C-5AEC-43D9-8591-B5CED5A4D771}" presName="parTx" presStyleLbl="revTx" presStyleIdx="0" presStyleCnt="4" custScaleX="99768" custScaleY="102877">
        <dgm:presLayoutVars>
          <dgm:chMax val="0"/>
          <dgm:chPref val="0"/>
        </dgm:presLayoutVars>
      </dgm:prSet>
      <dgm:spPr/>
    </dgm:pt>
    <dgm:pt modelId="{C89141AB-E6BD-4A23-B12E-562AC6A60B97}" type="pres">
      <dgm:prSet presAssocID="{3F02BAAD-03EB-488B-95D3-554C5037B128}" presName="sibTrans" presStyleCnt="0"/>
      <dgm:spPr/>
    </dgm:pt>
    <dgm:pt modelId="{BD14F938-FF95-458D-863D-19B05D7C4296}" type="pres">
      <dgm:prSet presAssocID="{C8896CCB-F6E8-45A1-8BF8-B3238FBE55E7}" presName="compNode" presStyleCnt="0"/>
      <dgm:spPr/>
    </dgm:pt>
    <dgm:pt modelId="{B643A3A0-8CA6-4182-8774-C4CC99B79D73}" type="pres">
      <dgm:prSet presAssocID="{C8896CCB-F6E8-45A1-8BF8-B3238FBE55E7}" presName="bgRect" presStyleLbl="bgShp" presStyleIdx="1" presStyleCnt="4"/>
      <dgm:spPr/>
    </dgm:pt>
    <dgm:pt modelId="{63D52136-3F44-45F6-B987-402A38F1186F}" type="pres">
      <dgm:prSet presAssocID="{C8896CCB-F6E8-45A1-8BF8-B3238FBE55E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DD9C3C-FE1F-4852-8366-9366C4130C2C}" type="pres">
      <dgm:prSet presAssocID="{C8896CCB-F6E8-45A1-8BF8-B3238FBE55E7}" presName="spaceRect" presStyleCnt="0"/>
      <dgm:spPr/>
    </dgm:pt>
    <dgm:pt modelId="{3482B6D9-E359-4DE0-935F-2DF9717C75C8}" type="pres">
      <dgm:prSet presAssocID="{C8896CCB-F6E8-45A1-8BF8-B3238FBE55E7}" presName="parTx" presStyleLbl="revTx" presStyleIdx="1" presStyleCnt="4">
        <dgm:presLayoutVars>
          <dgm:chMax val="0"/>
          <dgm:chPref val="0"/>
        </dgm:presLayoutVars>
      </dgm:prSet>
      <dgm:spPr/>
    </dgm:pt>
    <dgm:pt modelId="{C8A25C18-574A-4138-BE12-F30E60C4875B}" type="pres">
      <dgm:prSet presAssocID="{D8629BFA-67F9-42E2-B550-A47EC14C77B3}" presName="sibTrans" presStyleCnt="0"/>
      <dgm:spPr/>
    </dgm:pt>
    <dgm:pt modelId="{C0FADFC2-0311-4142-8088-835001381866}" type="pres">
      <dgm:prSet presAssocID="{C955EEA9-9823-43E9-9AEE-B19EB78CADEE}" presName="compNode" presStyleCnt="0"/>
      <dgm:spPr/>
    </dgm:pt>
    <dgm:pt modelId="{31BC7058-4EB1-4537-9F33-7805BF36487E}" type="pres">
      <dgm:prSet presAssocID="{C955EEA9-9823-43E9-9AEE-B19EB78CADEE}" presName="bgRect" presStyleLbl="bgShp" presStyleIdx="2" presStyleCnt="4"/>
      <dgm:spPr/>
    </dgm:pt>
    <dgm:pt modelId="{B3ADCC64-5B37-4A13-910A-2E6655165621}" type="pres">
      <dgm:prSet presAssocID="{C955EEA9-9823-43E9-9AEE-B19EB78CAD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8527B16-D8B7-46F1-95D2-E20553638E12}" type="pres">
      <dgm:prSet presAssocID="{C955EEA9-9823-43E9-9AEE-B19EB78CADEE}" presName="spaceRect" presStyleCnt="0"/>
      <dgm:spPr/>
    </dgm:pt>
    <dgm:pt modelId="{BE064074-5A94-4A2C-8872-587C9DFB6432}" type="pres">
      <dgm:prSet presAssocID="{C955EEA9-9823-43E9-9AEE-B19EB78CADEE}" presName="parTx" presStyleLbl="revTx" presStyleIdx="2" presStyleCnt="4">
        <dgm:presLayoutVars>
          <dgm:chMax val="0"/>
          <dgm:chPref val="0"/>
        </dgm:presLayoutVars>
      </dgm:prSet>
      <dgm:spPr/>
    </dgm:pt>
    <dgm:pt modelId="{5F918AE0-7371-4312-B4F6-781A45CCDDC6}" type="pres">
      <dgm:prSet presAssocID="{3E47E432-A230-4DF5-AA99-227238BAB560}" presName="sibTrans" presStyleCnt="0"/>
      <dgm:spPr/>
    </dgm:pt>
    <dgm:pt modelId="{BE2A9824-634A-41A8-8515-85FF131A5627}" type="pres">
      <dgm:prSet presAssocID="{1094E3C8-E20C-4DB2-9BFA-1963E54A9574}" presName="compNode" presStyleCnt="0"/>
      <dgm:spPr/>
    </dgm:pt>
    <dgm:pt modelId="{C9291993-6977-499C-B08E-2CD52C13D2B3}" type="pres">
      <dgm:prSet presAssocID="{1094E3C8-E20C-4DB2-9BFA-1963E54A9574}" presName="bgRect" presStyleLbl="bgShp" presStyleIdx="3" presStyleCnt="4"/>
      <dgm:spPr/>
    </dgm:pt>
    <dgm:pt modelId="{9292CC82-0ECF-4EC7-927D-D3BF00DB35EA}" type="pres">
      <dgm:prSet presAssocID="{1094E3C8-E20C-4DB2-9BFA-1963E54A95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F974A51-F4A8-4BFE-93E9-C682004A96F8}" type="pres">
      <dgm:prSet presAssocID="{1094E3C8-E20C-4DB2-9BFA-1963E54A9574}" presName="spaceRect" presStyleCnt="0"/>
      <dgm:spPr/>
    </dgm:pt>
    <dgm:pt modelId="{4F2D263A-AB85-425E-BA34-7EFB586D5886}" type="pres">
      <dgm:prSet presAssocID="{1094E3C8-E20C-4DB2-9BFA-1963E54A957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5287804-4543-4FAE-B95D-43C53AB26E94}" type="presOf" srcId="{0C4C7F9F-5242-4714-8E8F-48ACDB1A3963}" destId="{793997C3-8AA8-4D32-ADC7-8EF2F11682FC}" srcOrd="0" destOrd="0" presId="urn:microsoft.com/office/officeart/2018/2/layout/IconVerticalSolidList"/>
    <dgm:cxn modelId="{9E50E238-7BDC-42F0-A19B-6F1549E4C437}" srcId="{0C4C7F9F-5242-4714-8E8F-48ACDB1A3963}" destId="{C955EEA9-9823-43E9-9AEE-B19EB78CADEE}" srcOrd="2" destOrd="0" parTransId="{2DA2763A-0DD7-4425-B578-948BB7464A29}" sibTransId="{3E47E432-A230-4DF5-AA99-227238BAB560}"/>
    <dgm:cxn modelId="{01D0BA6C-7E25-4281-8CEA-8CFBEE6A4270}" type="presOf" srcId="{C8896CCB-F6E8-45A1-8BF8-B3238FBE55E7}" destId="{3482B6D9-E359-4DE0-935F-2DF9717C75C8}" srcOrd="0" destOrd="0" presId="urn:microsoft.com/office/officeart/2018/2/layout/IconVerticalSolidList"/>
    <dgm:cxn modelId="{5FCE4771-A939-4E9A-AC1C-189CC27D963B}" srcId="{0C4C7F9F-5242-4714-8E8F-48ACDB1A3963}" destId="{BF37751C-5AEC-43D9-8591-B5CED5A4D771}" srcOrd="0" destOrd="0" parTransId="{D3E353D7-5451-4C6C-B017-676ABF171445}" sibTransId="{3F02BAAD-03EB-488B-95D3-554C5037B128}"/>
    <dgm:cxn modelId="{C2DE7873-D1C3-43B8-85B7-D629637A232B}" type="presOf" srcId="{BF37751C-5AEC-43D9-8591-B5CED5A4D771}" destId="{4858F208-0F57-4CC7-A78B-112411814720}" srcOrd="0" destOrd="0" presId="urn:microsoft.com/office/officeart/2018/2/layout/IconVerticalSolidList"/>
    <dgm:cxn modelId="{CC28F38B-CC97-4070-BFF1-07C93D8DB6EE}" type="presOf" srcId="{1094E3C8-E20C-4DB2-9BFA-1963E54A9574}" destId="{4F2D263A-AB85-425E-BA34-7EFB586D5886}" srcOrd="0" destOrd="0" presId="urn:microsoft.com/office/officeart/2018/2/layout/IconVerticalSolidList"/>
    <dgm:cxn modelId="{60EEF19B-25BC-457A-BC90-D1E7740D8D7A}" type="presOf" srcId="{C955EEA9-9823-43E9-9AEE-B19EB78CADEE}" destId="{BE064074-5A94-4A2C-8872-587C9DFB6432}" srcOrd="0" destOrd="0" presId="urn:microsoft.com/office/officeart/2018/2/layout/IconVerticalSolidList"/>
    <dgm:cxn modelId="{14412ACF-C3A1-41F3-A632-41D614B0C82D}" srcId="{0C4C7F9F-5242-4714-8E8F-48ACDB1A3963}" destId="{C8896CCB-F6E8-45A1-8BF8-B3238FBE55E7}" srcOrd="1" destOrd="0" parTransId="{81099AE6-18B5-4F3B-9EA9-DC78BD2E14BD}" sibTransId="{D8629BFA-67F9-42E2-B550-A47EC14C77B3}"/>
    <dgm:cxn modelId="{EA2B44F8-0907-4CE2-BB4D-4F8C54752069}" srcId="{0C4C7F9F-5242-4714-8E8F-48ACDB1A3963}" destId="{1094E3C8-E20C-4DB2-9BFA-1963E54A9574}" srcOrd="3" destOrd="0" parTransId="{1B9D458D-3AE8-4717-B04B-981356D1B666}" sibTransId="{E0CE937F-A1B5-4772-98F4-03A4CADB9BE4}"/>
    <dgm:cxn modelId="{4C4ECCA1-E94A-4A06-8178-F3A3FFA1C224}" type="presParOf" srcId="{793997C3-8AA8-4D32-ADC7-8EF2F11682FC}" destId="{CBE66212-6821-49D2-B9A3-A1536DEA9B3D}" srcOrd="0" destOrd="0" presId="urn:microsoft.com/office/officeart/2018/2/layout/IconVerticalSolidList"/>
    <dgm:cxn modelId="{2DFB86C7-9FE5-4FD6-A03D-110B15B55BE7}" type="presParOf" srcId="{CBE66212-6821-49D2-B9A3-A1536DEA9B3D}" destId="{1247C3B7-7A2D-4D35-A46C-5FBF302AA424}" srcOrd="0" destOrd="0" presId="urn:microsoft.com/office/officeart/2018/2/layout/IconVerticalSolidList"/>
    <dgm:cxn modelId="{DF56A87D-3E66-48F9-B127-2C80F4730B02}" type="presParOf" srcId="{CBE66212-6821-49D2-B9A3-A1536DEA9B3D}" destId="{576FE8DF-90DB-4CA1-BCD0-9680E4274AF2}" srcOrd="1" destOrd="0" presId="urn:microsoft.com/office/officeart/2018/2/layout/IconVerticalSolidList"/>
    <dgm:cxn modelId="{F9EA4AC7-FFF3-42AD-8FFE-D533FD25EBA2}" type="presParOf" srcId="{CBE66212-6821-49D2-B9A3-A1536DEA9B3D}" destId="{047CF3D4-1002-4B86-BB65-7DD6C7E8CB20}" srcOrd="2" destOrd="0" presId="urn:microsoft.com/office/officeart/2018/2/layout/IconVerticalSolidList"/>
    <dgm:cxn modelId="{E7458D3E-3146-4AA5-AA37-4F585181CE30}" type="presParOf" srcId="{CBE66212-6821-49D2-B9A3-A1536DEA9B3D}" destId="{4858F208-0F57-4CC7-A78B-112411814720}" srcOrd="3" destOrd="0" presId="urn:microsoft.com/office/officeart/2018/2/layout/IconVerticalSolidList"/>
    <dgm:cxn modelId="{805F8752-6BC5-471B-80F9-75A0352F634B}" type="presParOf" srcId="{793997C3-8AA8-4D32-ADC7-8EF2F11682FC}" destId="{C89141AB-E6BD-4A23-B12E-562AC6A60B97}" srcOrd="1" destOrd="0" presId="urn:microsoft.com/office/officeart/2018/2/layout/IconVerticalSolidList"/>
    <dgm:cxn modelId="{595643CD-386F-4672-97F3-DD15C8D6F3B0}" type="presParOf" srcId="{793997C3-8AA8-4D32-ADC7-8EF2F11682FC}" destId="{BD14F938-FF95-458D-863D-19B05D7C4296}" srcOrd="2" destOrd="0" presId="urn:microsoft.com/office/officeart/2018/2/layout/IconVerticalSolidList"/>
    <dgm:cxn modelId="{7B18BC5B-01C1-494C-B1D5-F25DDE754985}" type="presParOf" srcId="{BD14F938-FF95-458D-863D-19B05D7C4296}" destId="{B643A3A0-8CA6-4182-8774-C4CC99B79D73}" srcOrd="0" destOrd="0" presId="urn:microsoft.com/office/officeart/2018/2/layout/IconVerticalSolidList"/>
    <dgm:cxn modelId="{113639ED-139F-4191-A2CC-A294058BA841}" type="presParOf" srcId="{BD14F938-FF95-458D-863D-19B05D7C4296}" destId="{63D52136-3F44-45F6-B987-402A38F1186F}" srcOrd="1" destOrd="0" presId="urn:microsoft.com/office/officeart/2018/2/layout/IconVerticalSolidList"/>
    <dgm:cxn modelId="{4A345D94-D5F6-4CB8-93FD-CD32B109DA4F}" type="presParOf" srcId="{BD14F938-FF95-458D-863D-19B05D7C4296}" destId="{5ADD9C3C-FE1F-4852-8366-9366C4130C2C}" srcOrd="2" destOrd="0" presId="urn:microsoft.com/office/officeart/2018/2/layout/IconVerticalSolidList"/>
    <dgm:cxn modelId="{2AB28B92-608F-4083-B119-637627402AB7}" type="presParOf" srcId="{BD14F938-FF95-458D-863D-19B05D7C4296}" destId="{3482B6D9-E359-4DE0-935F-2DF9717C75C8}" srcOrd="3" destOrd="0" presId="urn:microsoft.com/office/officeart/2018/2/layout/IconVerticalSolidList"/>
    <dgm:cxn modelId="{6220168F-E35B-47C9-8044-67E33B35D4E1}" type="presParOf" srcId="{793997C3-8AA8-4D32-ADC7-8EF2F11682FC}" destId="{C8A25C18-574A-4138-BE12-F30E60C4875B}" srcOrd="3" destOrd="0" presId="urn:microsoft.com/office/officeart/2018/2/layout/IconVerticalSolidList"/>
    <dgm:cxn modelId="{A9F2CB4F-DF07-4075-9822-2C70AD917362}" type="presParOf" srcId="{793997C3-8AA8-4D32-ADC7-8EF2F11682FC}" destId="{C0FADFC2-0311-4142-8088-835001381866}" srcOrd="4" destOrd="0" presId="urn:microsoft.com/office/officeart/2018/2/layout/IconVerticalSolidList"/>
    <dgm:cxn modelId="{E6D7233D-658D-4708-9F9A-3A9C59BE5432}" type="presParOf" srcId="{C0FADFC2-0311-4142-8088-835001381866}" destId="{31BC7058-4EB1-4537-9F33-7805BF36487E}" srcOrd="0" destOrd="0" presId="urn:microsoft.com/office/officeart/2018/2/layout/IconVerticalSolidList"/>
    <dgm:cxn modelId="{FACF5345-8574-4F72-AE74-D5B049B6069C}" type="presParOf" srcId="{C0FADFC2-0311-4142-8088-835001381866}" destId="{B3ADCC64-5B37-4A13-910A-2E6655165621}" srcOrd="1" destOrd="0" presId="urn:microsoft.com/office/officeart/2018/2/layout/IconVerticalSolidList"/>
    <dgm:cxn modelId="{3461412C-EBEC-4F0C-89DF-A82343E88196}" type="presParOf" srcId="{C0FADFC2-0311-4142-8088-835001381866}" destId="{08527B16-D8B7-46F1-95D2-E20553638E12}" srcOrd="2" destOrd="0" presId="urn:microsoft.com/office/officeart/2018/2/layout/IconVerticalSolidList"/>
    <dgm:cxn modelId="{2F2D388D-7340-467C-93F5-57D66503D5A5}" type="presParOf" srcId="{C0FADFC2-0311-4142-8088-835001381866}" destId="{BE064074-5A94-4A2C-8872-587C9DFB6432}" srcOrd="3" destOrd="0" presId="urn:microsoft.com/office/officeart/2018/2/layout/IconVerticalSolidList"/>
    <dgm:cxn modelId="{47E740D9-2D5D-48AB-9BD7-59D1B694C354}" type="presParOf" srcId="{793997C3-8AA8-4D32-ADC7-8EF2F11682FC}" destId="{5F918AE0-7371-4312-B4F6-781A45CCDDC6}" srcOrd="5" destOrd="0" presId="urn:microsoft.com/office/officeart/2018/2/layout/IconVerticalSolidList"/>
    <dgm:cxn modelId="{4D86B34F-9F13-43DC-9AAB-B1ECBAF348B1}" type="presParOf" srcId="{793997C3-8AA8-4D32-ADC7-8EF2F11682FC}" destId="{BE2A9824-634A-41A8-8515-85FF131A5627}" srcOrd="6" destOrd="0" presId="urn:microsoft.com/office/officeart/2018/2/layout/IconVerticalSolidList"/>
    <dgm:cxn modelId="{ED7DDDA1-74D0-4867-94D0-D120FDE924EF}" type="presParOf" srcId="{BE2A9824-634A-41A8-8515-85FF131A5627}" destId="{C9291993-6977-499C-B08E-2CD52C13D2B3}" srcOrd="0" destOrd="0" presId="urn:microsoft.com/office/officeart/2018/2/layout/IconVerticalSolidList"/>
    <dgm:cxn modelId="{06578F6B-E84F-4328-9142-338E6EBAF2F1}" type="presParOf" srcId="{BE2A9824-634A-41A8-8515-85FF131A5627}" destId="{9292CC82-0ECF-4EC7-927D-D3BF00DB35EA}" srcOrd="1" destOrd="0" presId="urn:microsoft.com/office/officeart/2018/2/layout/IconVerticalSolidList"/>
    <dgm:cxn modelId="{98A1A11B-3531-485B-9FCE-BA669E2827BF}" type="presParOf" srcId="{BE2A9824-634A-41A8-8515-85FF131A5627}" destId="{1F974A51-F4A8-4BFE-93E9-C682004A96F8}" srcOrd="2" destOrd="0" presId="urn:microsoft.com/office/officeart/2018/2/layout/IconVerticalSolidList"/>
    <dgm:cxn modelId="{1F94D505-6E95-4260-9214-FDAB90CFDF0E}" type="presParOf" srcId="{BE2A9824-634A-41A8-8515-85FF131A5627}" destId="{4F2D263A-AB85-425E-BA34-7EFB586D58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04D36A-5C04-4EEF-8B7D-B04CA3AF9FB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C2CC053-6F41-4DEE-88A2-F29B62AC2E27}">
      <dgm:prSet/>
      <dgm:spPr/>
      <dgm:t>
        <a:bodyPr/>
        <a:lstStyle/>
        <a:p>
          <a:r>
            <a:rPr lang="en-US" b="1"/>
            <a:t>Data Privacy</a:t>
          </a:r>
          <a:r>
            <a:rPr lang="en-US"/>
            <a:t>: Encryption and compliance with GDPR/CCPA.</a:t>
          </a:r>
        </a:p>
      </dgm:t>
    </dgm:pt>
    <dgm:pt modelId="{BC3C476B-964C-4349-A496-1A85A61B6D18}" type="parTrans" cxnId="{2AC57054-0043-4351-9C28-F2440196AE77}">
      <dgm:prSet/>
      <dgm:spPr/>
      <dgm:t>
        <a:bodyPr/>
        <a:lstStyle/>
        <a:p>
          <a:endParaRPr lang="en-US"/>
        </a:p>
      </dgm:t>
    </dgm:pt>
    <dgm:pt modelId="{5146B6A6-F635-4AC0-9330-B34A43C0AA65}" type="sibTrans" cxnId="{2AC57054-0043-4351-9C28-F2440196AE77}">
      <dgm:prSet/>
      <dgm:spPr/>
      <dgm:t>
        <a:bodyPr/>
        <a:lstStyle/>
        <a:p>
          <a:endParaRPr lang="en-US"/>
        </a:p>
      </dgm:t>
    </dgm:pt>
    <dgm:pt modelId="{04B6D9C9-B409-4F03-80B9-A5D823922C32}">
      <dgm:prSet/>
      <dgm:spPr/>
      <dgm:t>
        <a:bodyPr/>
        <a:lstStyle/>
        <a:p>
          <a:r>
            <a:rPr lang="en-US" b="1"/>
            <a:t>Scalability</a:t>
          </a:r>
          <a:r>
            <a:rPr lang="en-US"/>
            <a:t>: Cloud solutions to manage user growth.</a:t>
          </a:r>
        </a:p>
      </dgm:t>
    </dgm:pt>
    <dgm:pt modelId="{BC2BF847-D209-44DF-8EDF-E106FAEF6C6B}" type="parTrans" cxnId="{44CD0219-0D60-44D0-844A-8924E7AD75CD}">
      <dgm:prSet/>
      <dgm:spPr/>
      <dgm:t>
        <a:bodyPr/>
        <a:lstStyle/>
        <a:p>
          <a:endParaRPr lang="en-US"/>
        </a:p>
      </dgm:t>
    </dgm:pt>
    <dgm:pt modelId="{D4327E1A-D831-4DF8-AA6A-5DB823AB8BAB}" type="sibTrans" cxnId="{44CD0219-0D60-44D0-844A-8924E7AD75CD}">
      <dgm:prSet/>
      <dgm:spPr/>
      <dgm:t>
        <a:bodyPr/>
        <a:lstStyle/>
        <a:p>
          <a:endParaRPr lang="en-US"/>
        </a:p>
      </dgm:t>
    </dgm:pt>
    <dgm:pt modelId="{238D5BA1-E91A-4207-8683-9E6CE8E96E7A}">
      <dgm:prSet/>
      <dgm:spPr/>
      <dgm:t>
        <a:bodyPr/>
        <a:lstStyle/>
        <a:p>
          <a:r>
            <a:rPr lang="en-US" b="1"/>
            <a:t>Accuracy</a:t>
          </a:r>
          <a:r>
            <a:rPr lang="en-US"/>
            <a:t>: Regular updates to recommendation algorithms.</a:t>
          </a:r>
        </a:p>
      </dgm:t>
    </dgm:pt>
    <dgm:pt modelId="{E038DC70-12E7-4615-984C-E649C9188F2B}" type="parTrans" cxnId="{DC7B7551-2A70-46E8-8420-19A2D01020A8}">
      <dgm:prSet/>
      <dgm:spPr/>
      <dgm:t>
        <a:bodyPr/>
        <a:lstStyle/>
        <a:p>
          <a:endParaRPr lang="en-US"/>
        </a:p>
      </dgm:t>
    </dgm:pt>
    <dgm:pt modelId="{7CFF1E7A-BEAA-4AC9-B665-CB9ECA1EA6A3}" type="sibTrans" cxnId="{DC7B7551-2A70-46E8-8420-19A2D01020A8}">
      <dgm:prSet/>
      <dgm:spPr/>
      <dgm:t>
        <a:bodyPr/>
        <a:lstStyle/>
        <a:p>
          <a:endParaRPr lang="en-US"/>
        </a:p>
      </dgm:t>
    </dgm:pt>
    <dgm:pt modelId="{4926ACAE-38D8-4F7B-B10E-AE7F6409828A}" type="pres">
      <dgm:prSet presAssocID="{E704D36A-5C04-4EEF-8B7D-B04CA3AF9FB2}" presName="root" presStyleCnt="0">
        <dgm:presLayoutVars>
          <dgm:dir/>
          <dgm:resizeHandles val="exact"/>
        </dgm:presLayoutVars>
      </dgm:prSet>
      <dgm:spPr/>
    </dgm:pt>
    <dgm:pt modelId="{0A4EB15D-D7CA-480F-9122-FF64FB41ED8B}" type="pres">
      <dgm:prSet presAssocID="{EC2CC053-6F41-4DEE-88A2-F29B62AC2E27}" presName="compNode" presStyleCnt="0"/>
      <dgm:spPr/>
    </dgm:pt>
    <dgm:pt modelId="{0829E024-FD49-44E3-AAB6-DB22F18A8104}" type="pres">
      <dgm:prSet presAssocID="{EC2CC053-6F41-4DEE-88A2-F29B62AC2E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BFF9828-9943-4E24-B492-546F7214B38D}" type="pres">
      <dgm:prSet presAssocID="{EC2CC053-6F41-4DEE-88A2-F29B62AC2E27}" presName="spaceRect" presStyleCnt="0"/>
      <dgm:spPr/>
    </dgm:pt>
    <dgm:pt modelId="{97FF8FAA-2641-403E-8FE9-8D0CA6B0FC6A}" type="pres">
      <dgm:prSet presAssocID="{EC2CC053-6F41-4DEE-88A2-F29B62AC2E27}" presName="textRect" presStyleLbl="revTx" presStyleIdx="0" presStyleCnt="3">
        <dgm:presLayoutVars>
          <dgm:chMax val="1"/>
          <dgm:chPref val="1"/>
        </dgm:presLayoutVars>
      </dgm:prSet>
      <dgm:spPr/>
    </dgm:pt>
    <dgm:pt modelId="{9141C170-9D72-46C8-A098-38361A053AE9}" type="pres">
      <dgm:prSet presAssocID="{5146B6A6-F635-4AC0-9330-B34A43C0AA65}" presName="sibTrans" presStyleCnt="0"/>
      <dgm:spPr/>
    </dgm:pt>
    <dgm:pt modelId="{1343FA50-73BA-4EDD-8894-543AD2A775E6}" type="pres">
      <dgm:prSet presAssocID="{04B6D9C9-B409-4F03-80B9-A5D823922C32}" presName="compNode" presStyleCnt="0"/>
      <dgm:spPr/>
    </dgm:pt>
    <dgm:pt modelId="{9B1A2CA1-8618-450B-830B-B00AB09F0E8E}" type="pres">
      <dgm:prSet presAssocID="{04B6D9C9-B409-4F03-80B9-A5D823922C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7E4C251-506E-4806-8B89-2515AFB4F68B}" type="pres">
      <dgm:prSet presAssocID="{04B6D9C9-B409-4F03-80B9-A5D823922C32}" presName="spaceRect" presStyleCnt="0"/>
      <dgm:spPr/>
    </dgm:pt>
    <dgm:pt modelId="{F263D34A-F85D-4216-9216-B21185EBA1EF}" type="pres">
      <dgm:prSet presAssocID="{04B6D9C9-B409-4F03-80B9-A5D823922C32}" presName="textRect" presStyleLbl="revTx" presStyleIdx="1" presStyleCnt="3">
        <dgm:presLayoutVars>
          <dgm:chMax val="1"/>
          <dgm:chPref val="1"/>
        </dgm:presLayoutVars>
      </dgm:prSet>
      <dgm:spPr/>
    </dgm:pt>
    <dgm:pt modelId="{E24A3584-3559-47AB-88FF-D46F422ED6D4}" type="pres">
      <dgm:prSet presAssocID="{D4327E1A-D831-4DF8-AA6A-5DB823AB8BAB}" presName="sibTrans" presStyleCnt="0"/>
      <dgm:spPr/>
    </dgm:pt>
    <dgm:pt modelId="{7E3C6E22-33D4-4706-8184-C1C86359D09F}" type="pres">
      <dgm:prSet presAssocID="{238D5BA1-E91A-4207-8683-9E6CE8E96E7A}" presName="compNode" presStyleCnt="0"/>
      <dgm:spPr/>
    </dgm:pt>
    <dgm:pt modelId="{8A3D1F40-68BF-48D1-9E3F-79E8950638CC}" type="pres">
      <dgm:prSet presAssocID="{238D5BA1-E91A-4207-8683-9E6CE8E96E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FF6CA42-CE2B-4F96-B260-CE172E3B6571}" type="pres">
      <dgm:prSet presAssocID="{238D5BA1-E91A-4207-8683-9E6CE8E96E7A}" presName="spaceRect" presStyleCnt="0"/>
      <dgm:spPr/>
    </dgm:pt>
    <dgm:pt modelId="{35D31D69-95D5-46B6-A212-E0EC15103DA2}" type="pres">
      <dgm:prSet presAssocID="{238D5BA1-E91A-4207-8683-9E6CE8E96E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4CD0219-0D60-44D0-844A-8924E7AD75CD}" srcId="{E704D36A-5C04-4EEF-8B7D-B04CA3AF9FB2}" destId="{04B6D9C9-B409-4F03-80B9-A5D823922C32}" srcOrd="1" destOrd="0" parTransId="{BC2BF847-D209-44DF-8EDF-E106FAEF6C6B}" sibTransId="{D4327E1A-D831-4DF8-AA6A-5DB823AB8BAB}"/>
    <dgm:cxn modelId="{DC7B7551-2A70-46E8-8420-19A2D01020A8}" srcId="{E704D36A-5C04-4EEF-8B7D-B04CA3AF9FB2}" destId="{238D5BA1-E91A-4207-8683-9E6CE8E96E7A}" srcOrd="2" destOrd="0" parTransId="{E038DC70-12E7-4615-984C-E649C9188F2B}" sibTransId="{7CFF1E7A-BEAA-4AC9-B665-CB9ECA1EA6A3}"/>
    <dgm:cxn modelId="{2AC57054-0043-4351-9C28-F2440196AE77}" srcId="{E704D36A-5C04-4EEF-8B7D-B04CA3AF9FB2}" destId="{EC2CC053-6F41-4DEE-88A2-F29B62AC2E27}" srcOrd="0" destOrd="0" parTransId="{BC3C476B-964C-4349-A496-1A85A61B6D18}" sibTransId="{5146B6A6-F635-4AC0-9330-B34A43C0AA65}"/>
    <dgm:cxn modelId="{025D3F7B-9AF7-4E0D-A56C-835346C83ECF}" type="presOf" srcId="{238D5BA1-E91A-4207-8683-9E6CE8E96E7A}" destId="{35D31D69-95D5-46B6-A212-E0EC15103DA2}" srcOrd="0" destOrd="0" presId="urn:microsoft.com/office/officeart/2018/2/layout/IconLabelList"/>
    <dgm:cxn modelId="{0DDC76AC-6DE3-40A0-992D-6BB2E4407D2B}" type="presOf" srcId="{E704D36A-5C04-4EEF-8B7D-B04CA3AF9FB2}" destId="{4926ACAE-38D8-4F7B-B10E-AE7F6409828A}" srcOrd="0" destOrd="0" presId="urn:microsoft.com/office/officeart/2018/2/layout/IconLabelList"/>
    <dgm:cxn modelId="{130461B9-F090-421C-9EAC-98D17A816492}" type="presOf" srcId="{04B6D9C9-B409-4F03-80B9-A5D823922C32}" destId="{F263D34A-F85D-4216-9216-B21185EBA1EF}" srcOrd="0" destOrd="0" presId="urn:microsoft.com/office/officeart/2018/2/layout/IconLabelList"/>
    <dgm:cxn modelId="{2FA0B5FD-5523-4681-80A0-44886975DA10}" type="presOf" srcId="{EC2CC053-6F41-4DEE-88A2-F29B62AC2E27}" destId="{97FF8FAA-2641-403E-8FE9-8D0CA6B0FC6A}" srcOrd="0" destOrd="0" presId="urn:microsoft.com/office/officeart/2018/2/layout/IconLabelList"/>
    <dgm:cxn modelId="{42EB2891-D9D9-455A-8E6E-3A7DCEEA0A74}" type="presParOf" srcId="{4926ACAE-38D8-4F7B-B10E-AE7F6409828A}" destId="{0A4EB15D-D7CA-480F-9122-FF64FB41ED8B}" srcOrd="0" destOrd="0" presId="urn:microsoft.com/office/officeart/2018/2/layout/IconLabelList"/>
    <dgm:cxn modelId="{70BA315C-B6C5-4C6A-8BAC-9E365CEBF245}" type="presParOf" srcId="{0A4EB15D-D7CA-480F-9122-FF64FB41ED8B}" destId="{0829E024-FD49-44E3-AAB6-DB22F18A8104}" srcOrd="0" destOrd="0" presId="urn:microsoft.com/office/officeart/2018/2/layout/IconLabelList"/>
    <dgm:cxn modelId="{60B30B17-0129-46C3-81D3-5FD643607FBE}" type="presParOf" srcId="{0A4EB15D-D7CA-480F-9122-FF64FB41ED8B}" destId="{8BFF9828-9943-4E24-B492-546F7214B38D}" srcOrd="1" destOrd="0" presId="urn:microsoft.com/office/officeart/2018/2/layout/IconLabelList"/>
    <dgm:cxn modelId="{67783622-7A1E-43C1-8C8F-0BA8F8A10F5A}" type="presParOf" srcId="{0A4EB15D-D7CA-480F-9122-FF64FB41ED8B}" destId="{97FF8FAA-2641-403E-8FE9-8D0CA6B0FC6A}" srcOrd="2" destOrd="0" presId="urn:microsoft.com/office/officeart/2018/2/layout/IconLabelList"/>
    <dgm:cxn modelId="{F090F5B2-9CD7-4D6A-8FB0-A466A0457088}" type="presParOf" srcId="{4926ACAE-38D8-4F7B-B10E-AE7F6409828A}" destId="{9141C170-9D72-46C8-A098-38361A053AE9}" srcOrd="1" destOrd="0" presId="urn:microsoft.com/office/officeart/2018/2/layout/IconLabelList"/>
    <dgm:cxn modelId="{59721513-3B71-4C05-9280-F9FD99F45261}" type="presParOf" srcId="{4926ACAE-38D8-4F7B-B10E-AE7F6409828A}" destId="{1343FA50-73BA-4EDD-8894-543AD2A775E6}" srcOrd="2" destOrd="0" presId="urn:microsoft.com/office/officeart/2018/2/layout/IconLabelList"/>
    <dgm:cxn modelId="{C649E671-3AFF-4D9D-A65B-83513843D858}" type="presParOf" srcId="{1343FA50-73BA-4EDD-8894-543AD2A775E6}" destId="{9B1A2CA1-8618-450B-830B-B00AB09F0E8E}" srcOrd="0" destOrd="0" presId="urn:microsoft.com/office/officeart/2018/2/layout/IconLabelList"/>
    <dgm:cxn modelId="{4B83048A-1172-4B17-B6D9-E86E9712D6EC}" type="presParOf" srcId="{1343FA50-73BA-4EDD-8894-543AD2A775E6}" destId="{77E4C251-506E-4806-8B89-2515AFB4F68B}" srcOrd="1" destOrd="0" presId="urn:microsoft.com/office/officeart/2018/2/layout/IconLabelList"/>
    <dgm:cxn modelId="{C9265EA7-C6B1-4CD1-B4CF-A7CF22A9D911}" type="presParOf" srcId="{1343FA50-73BA-4EDD-8894-543AD2A775E6}" destId="{F263D34A-F85D-4216-9216-B21185EBA1EF}" srcOrd="2" destOrd="0" presId="urn:microsoft.com/office/officeart/2018/2/layout/IconLabelList"/>
    <dgm:cxn modelId="{474AB821-B925-4F7B-A7AF-BAA9C7E54566}" type="presParOf" srcId="{4926ACAE-38D8-4F7B-B10E-AE7F6409828A}" destId="{E24A3584-3559-47AB-88FF-D46F422ED6D4}" srcOrd="3" destOrd="0" presId="urn:microsoft.com/office/officeart/2018/2/layout/IconLabelList"/>
    <dgm:cxn modelId="{94E6DDE3-3066-4E31-9EF0-C916D9B121D0}" type="presParOf" srcId="{4926ACAE-38D8-4F7B-B10E-AE7F6409828A}" destId="{7E3C6E22-33D4-4706-8184-C1C86359D09F}" srcOrd="4" destOrd="0" presId="urn:microsoft.com/office/officeart/2018/2/layout/IconLabelList"/>
    <dgm:cxn modelId="{1402C04A-2D9B-4CA5-B2C8-6B9A6A3898CB}" type="presParOf" srcId="{7E3C6E22-33D4-4706-8184-C1C86359D09F}" destId="{8A3D1F40-68BF-48D1-9E3F-79E8950638CC}" srcOrd="0" destOrd="0" presId="urn:microsoft.com/office/officeart/2018/2/layout/IconLabelList"/>
    <dgm:cxn modelId="{1209460A-AB29-4EA5-A588-91A8660999F0}" type="presParOf" srcId="{7E3C6E22-33D4-4706-8184-C1C86359D09F}" destId="{EFF6CA42-CE2B-4F96-B260-CE172E3B6571}" srcOrd="1" destOrd="0" presId="urn:microsoft.com/office/officeart/2018/2/layout/IconLabelList"/>
    <dgm:cxn modelId="{A358B21D-4C3B-483C-A1C1-10DF93BFEC9B}" type="presParOf" srcId="{7E3C6E22-33D4-4706-8184-C1C86359D09F}" destId="{35D31D69-95D5-46B6-A212-E0EC15103DA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C76EFF-6039-46A9-A7E4-51F02FFFFF3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3D9F2-18E9-4862-810E-6DA854FF72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</a:t>
          </a:r>
          <a:r>
            <a:rPr lang="en-US" b="1" baseline="30000"/>
            <a:t>st</a:t>
          </a:r>
          <a:r>
            <a:rPr lang="en-US" b="1"/>
            <a:t> Month: Data Collection </a:t>
          </a:r>
          <a:endParaRPr lang="en-US"/>
        </a:p>
      </dgm:t>
    </dgm:pt>
    <dgm:pt modelId="{0375F69D-D915-44F8-90C9-3B65CC3D1DEF}" type="parTrans" cxnId="{497AD835-D29A-4938-B082-677A7AD9769D}">
      <dgm:prSet/>
      <dgm:spPr/>
      <dgm:t>
        <a:bodyPr/>
        <a:lstStyle/>
        <a:p>
          <a:endParaRPr lang="en-US"/>
        </a:p>
      </dgm:t>
    </dgm:pt>
    <dgm:pt modelId="{A16FDB94-7AED-4A81-90C2-CCC0D6478EA0}" type="sibTrans" cxnId="{497AD835-D29A-4938-B082-677A7AD976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CB9157-A6A9-4558-8329-22285DA1BC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2</a:t>
          </a:r>
          <a:r>
            <a:rPr lang="en-US" b="1" baseline="30000"/>
            <a:t>nd</a:t>
          </a:r>
          <a:r>
            <a:rPr lang="en-US" b="1"/>
            <a:t> Month: Algorithm Development</a:t>
          </a:r>
          <a:endParaRPr lang="en-US"/>
        </a:p>
      </dgm:t>
    </dgm:pt>
    <dgm:pt modelId="{15E43B7E-30C3-44DE-8251-64F4B8550F9E}" type="parTrans" cxnId="{8CF3B172-A8EE-497B-94BC-D59D2F69356A}">
      <dgm:prSet/>
      <dgm:spPr/>
      <dgm:t>
        <a:bodyPr/>
        <a:lstStyle/>
        <a:p>
          <a:endParaRPr lang="en-US"/>
        </a:p>
      </dgm:t>
    </dgm:pt>
    <dgm:pt modelId="{89518E4A-632D-4053-B315-74B2E3DFCC56}" type="sibTrans" cxnId="{8CF3B172-A8EE-497B-94BC-D59D2F6935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3E8F9E-0143-47CD-88C9-1EC6EB397B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4</a:t>
          </a:r>
          <a:r>
            <a:rPr lang="en-US" b="1" baseline="30000"/>
            <a:t>th</a:t>
          </a:r>
          <a:r>
            <a:rPr lang="en-US" b="1"/>
            <a:t> Month: Final Deployment</a:t>
          </a:r>
          <a:endParaRPr lang="en-US"/>
        </a:p>
      </dgm:t>
    </dgm:pt>
    <dgm:pt modelId="{9E2A55CD-0991-4AD9-8B25-912227367E11}" type="parTrans" cxnId="{AA71096F-AD43-4604-B016-BFA01DC374BD}">
      <dgm:prSet/>
      <dgm:spPr/>
      <dgm:t>
        <a:bodyPr/>
        <a:lstStyle/>
        <a:p>
          <a:endParaRPr lang="en-US"/>
        </a:p>
      </dgm:t>
    </dgm:pt>
    <dgm:pt modelId="{FEDF5B65-03BE-4183-80E2-51F289E008EC}" type="sibTrans" cxnId="{AA71096F-AD43-4604-B016-BFA01DC374BD}">
      <dgm:prSet/>
      <dgm:spPr/>
      <dgm:t>
        <a:bodyPr/>
        <a:lstStyle/>
        <a:p>
          <a:endParaRPr lang="en-US"/>
        </a:p>
      </dgm:t>
    </dgm:pt>
    <dgm:pt modelId="{F17469A7-31B6-418D-9DBB-2536E88315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3</a:t>
          </a:r>
          <a:r>
            <a:rPr lang="en-US" b="1" baseline="30000"/>
            <a:t>rd</a:t>
          </a:r>
          <a:r>
            <a:rPr lang="en-US" b="1"/>
            <a:t> Month: Prototype Creation.</a:t>
          </a:r>
          <a:endParaRPr lang="en-US"/>
        </a:p>
      </dgm:t>
    </dgm:pt>
    <dgm:pt modelId="{D61288A7-5564-49B6-9D51-50E0139C9C7E}" type="sibTrans" cxnId="{9CAD37EC-A329-4EB8-8EC6-F4E78380E78D}">
      <dgm:prSet/>
      <dgm:spPr/>
      <dgm:t>
        <a:bodyPr/>
        <a:lstStyle/>
        <a:p>
          <a:endParaRPr lang="en-US"/>
        </a:p>
      </dgm:t>
    </dgm:pt>
    <dgm:pt modelId="{22C2AB17-0337-447C-8DD7-44935D79A818}" type="parTrans" cxnId="{9CAD37EC-A329-4EB8-8EC6-F4E78380E78D}">
      <dgm:prSet/>
      <dgm:spPr/>
      <dgm:t>
        <a:bodyPr/>
        <a:lstStyle/>
        <a:p>
          <a:endParaRPr lang="en-US"/>
        </a:p>
      </dgm:t>
    </dgm:pt>
    <dgm:pt modelId="{F83C9A11-6ECF-4B0C-B778-F0A436C83909}" type="pres">
      <dgm:prSet presAssocID="{E4C76EFF-6039-46A9-A7E4-51F02FFFFF38}" presName="root" presStyleCnt="0">
        <dgm:presLayoutVars>
          <dgm:dir/>
          <dgm:resizeHandles val="exact"/>
        </dgm:presLayoutVars>
      </dgm:prSet>
      <dgm:spPr/>
    </dgm:pt>
    <dgm:pt modelId="{70BF26A3-0315-4A25-BD5D-F9D86890A729}" type="pres">
      <dgm:prSet presAssocID="{E4C76EFF-6039-46A9-A7E4-51F02FFFFF38}" presName="container" presStyleCnt="0">
        <dgm:presLayoutVars>
          <dgm:dir/>
          <dgm:resizeHandles val="exact"/>
        </dgm:presLayoutVars>
      </dgm:prSet>
      <dgm:spPr/>
    </dgm:pt>
    <dgm:pt modelId="{3D104E68-90E3-43D4-B9C4-677EA863DE5D}" type="pres">
      <dgm:prSet presAssocID="{5B23D9F2-18E9-4862-810E-6DA854FF7228}" presName="compNode" presStyleCnt="0"/>
      <dgm:spPr/>
    </dgm:pt>
    <dgm:pt modelId="{F94641E4-454B-4694-B86C-7D6064C6CCEF}" type="pres">
      <dgm:prSet presAssocID="{5B23D9F2-18E9-4862-810E-6DA854FF7228}" presName="iconBgRect" presStyleLbl="bgShp" presStyleIdx="0" presStyleCnt="4"/>
      <dgm:spPr/>
    </dgm:pt>
    <dgm:pt modelId="{B04C5EFC-D74A-4909-893F-C17E4F3FDCB9}" type="pres">
      <dgm:prSet presAssocID="{5B23D9F2-18E9-4862-810E-6DA854FF72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64F4A7CC-8037-4E4B-B8EC-D3528B192FF4}" type="pres">
      <dgm:prSet presAssocID="{5B23D9F2-18E9-4862-810E-6DA854FF7228}" presName="spaceRect" presStyleCnt="0"/>
      <dgm:spPr/>
    </dgm:pt>
    <dgm:pt modelId="{BA7042A4-A373-4269-A6E1-5751C4ED94B0}" type="pres">
      <dgm:prSet presAssocID="{5B23D9F2-18E9-4862-810E-6DA854FF7228}" presName="textRect" presStyleLbl="revTx" presStyleIdx="0" presStyleCnt="4">
        <dgm:presLayoutVars>
          <dgm:chMax val="1"/>
          <dgm:chPref val="1"/>
        </dgm:presLayoutVars>
      </dgm:prSet>
      <dgm:spPr/>
    </dgm:pt>
    <dgm:pt modelId="{DB43317F-ACEB-4F2E-B0F5-BEB669B432F3}" type="pres">
      <dgm:prSet presAssocID="{A16FDB94-7AED-4A81-90C2-CCC0D6478EA0}" presName="sibTrans" presStyleLbl="sibTrans2D1" presStyleIdx="0" presStyleCnt="0"/>
      <dgm:spPr/>
    </dgm:pt>
    <dgm:pt modelId="{29B9FFC0-8A96-4F91-8C1F-146712C06398}" type="pres">
      <dgm:prSet presAssocID="{8DCB9157-A6A9-4558-8329-22285DA1BC8D}" presName="compNode" presStyleCnt="0"/>
      <dgm:spPr/>
    </dgm:pt>
    <dgm:pt modelId="{93FC053B-ABAF-4B5C-8554-B934B3407BD9}" type="pres">
      <dgm:prSet presAssocID="{8DCB9157-A6A9-4558-8329-22285DA1BC8D}" presName="iconBgRect" presStyleLbl="bgShp" presStyleIdx="1" presStyleCnt="4"/>
      <dgm:spPr/>
    </dgm:pt>
    <dgm:pt modelId="{565D941B-85F5-4533-9551-88E442D5B9D8}" type="pres">
      <dgm:prSet presAssocID="{8DCB9157-A6A9-4558-8329-22285DA1B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D5AF7FB-64B5-4A36-8D58-C082CC107888}" type="pres">
      <dgm:prSet presAssocID="{8DCB9157-A6A9-4558-8329-22285DA1BC8D}" presName="spaceRect" presStyleCnt="0"/>
      <dgm:spPr/>
    </dgm:pt>
    <dgm:pt modelId="{0EEC3B5C-958A-46A1-A1D3-DCEC1E6E2FF0}" type="pres">
      <dgm:prSet presAssocID="{8DCB9157-A6A9-4558-8329-22285DA1BC8D}" presName="textRect" presStyleLbl="revTx" presStyleIdx="1" presStyleCnt="4">
        <dgm:presLayoutVars>
          <dgm:chMax val="1"/>
          <dgm:chPref val="1"/>
        </dgm:presLayoutVars>
      </dgm:prSet>
      <dgm:spPr/>
    </dgm:pt>
    <dgm:pt modelId="{7D89EEA4-810C-4240-B059-AF8F2A97CD86}" type="pres">
      <dgm:prSet presAssocID="{89518E4A-632D-4053-B315-74B2E3DFCC56}" presName="sibTrans" presStyleLbl="sibTrans2D1" presStyleIdx="0" presStyleCnt="0"/>
      <dgm:spPr/>
    </dgm:pt>
    <dgm:pt modelId="{598D694C-471D-4F2C-81A2-2D5265FDCDC7}" type="pres">
      <dgm:prSet presAssocID="{F17469A7-31B6-418D-9DBB-2536E88315A5}" presName="compNode" presStyleCnt="0"/>
      <dgm:spPr/>
    </dgm:pt>
    <dgm:pt modelId="{340F211F-E724-4E77-A52B-D56FBD8A88E0}" type="pres">
      <dgm:prSet presAssocID="{F17469A7-31B6-418D-9DBB-2536E88315A5}" presName="iconBgRect" presStyleLbl="bgShp" presStyleIdx="2" presStyleCnt="4"/>
      <dgm:spPr/>
    </dgm:pt>
    <dgm:pt modelId="{DEBF8E3A-0502-4672-8274-1B5172D5A2F3}" type="pres">
      <dgm:prSet presAssocID="{F17469A7-31B6-418D-9DBB-2536E88315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7445CAAF-9A1E-4C26-A2FF-07B5D6CC1E7A}" type="pres">
      <dgm:prSet presAssocID="{F17469A7-31B6-418D-9DBB-2536E88315A5}" presName="spaceRect" presStyleCnt="0"/>
      <dgm:spPr/>
    </dgm:pt>
    <dgm:pt modelId="{5C337E2F-3193-41BA-A5E7-09B644A2733A}" type="pres">
      <dgm:prSet presAssocID="{F17469A7-31B6-418D-9DBB-2536E88315A5}" presName="textRect" presStyleLbl="revTx" presStyleIdx="2" presStyleCnt="4">
        <dgm:presLayoutVars>
          <dgm:chMax val="1"/>
          <dgm:chPref val="1"/>
        </dgm:presLayoutVars>
      </dgm:prSet>
      <dgm:spPr/>
    </dgm:pt>
    <dgm:pt modelId="{11AFD561-F3EA-4188-AE2A-FFCEAA37CFC5}" type="pres">
      <dgm:prSet presAssocID="{D61288A7-5564-49B6-9D51-50E0139C9C7E}" presName="sibTrans" presStyleLbl="sibTrans2D1" presStyleIdx="0" presStyleCnt="0"/>
      <dgm:spPr/>
    </dgm:pt>
    <dgm:pt modelId="{22EA39E7-41CB-4634-BBC4-B0996540941D}" type="pres">
      <dgm:prSet presAssocID="{DC3E8F9E-0143-47CD-88C9-1EC6EB397BAD}" presName="compNode" presStyleCnt="0"/>
      <dgm:spPr/>
    </dgm:pt>
    <dgm:pt modelId="{D1C33E98-39E7-4BD5-896D-94BA91F6F1A7}" type="pres">
      <dgm:prSet presAssocID="{DC3E8F9E-0143-47CD-88C9-1EC6EB397BAD}" presName="iconBgRect" presStyleLbl="bgShp" presStyleIdx="3" presStyleCnt="4"/>
      <dgm:spPr/>
    </dgm:pt>
    <dgm:pt modelId="{CDA5809E-C0DA-41C3-B825-3B4DF113B9A8}" type="pres">
      <dgm:prSet presAssocID="{DC3E8F9E-0143-47CD-88C9-1EC6EB397B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0ECE817-EE29-4557-8B7E-56B1EB639A8F}" type="pres">
      <dgm:prSet presAssocID="{DC3E8F9E-0143-47CD-88C9-1EC6EB397BAD}" presName="spaceRect" presStyleCnt="0"/>
      <dgm:spPr/>
    </dgm:pt>
    <dgm:pt modelId="{2605433A-6085-40E1-B294-11568D6C45B2}" type="pres">
      <dgm:prSet presAssocID="{DC3E8F9E-0143-47CD-88C9-1EC6EB397BA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906A60E-AFF0-47ED-A336-F43277A613EE}" type="presOf" srcId="{DC3E8F9E-0143-47CD-88C9-1EC6EB397BAD}" destId="{2605433A-6085-40E1-B294-11568D6C45B2}" srcOrd="0" destOrd="0" presId="urn:microsoft.com/office/officeart/2018/2/layout/IconCircleList"/>
    <dgm:cxn modelId="{E375E928-6E15-450F-85A3-037CD662EBE9}" type="presOf" srcId="{89518E4A-632D-4053-B315-74B2E3DFCC56}" destId="{7D89EEA4-810C-4240-B059-AF8F2A97CD86}" srcOrd="0" destOrd="0" presId="urn:microsoft.com/office/officeart/2018/2/layout/IconCircleList"/>
    <dgm:cxn modelId="{497AD835-D29A-4938-B082-677A7AD9769D}" srcId="{E4C76EFF-6039-46A9-A7E4-51F02FFFFF38}" destId="{5B23D9F2-18E9-4862-810E-6DA854FF7228}" srcOrd="0" destOrd="0" parTransId="{0375F69D-D915-44F8-90C9-3B65CC3D1DEF}" sibTransId="{A16FDB94-7AED-4A81-90C2-CCC0D6478EA0}"/>
    <dgm:cxn modelId="{AA71096F-AD43-4604-B016-BFA01DC374BD}" srcId="{E4C76EFF-6039-46A9-A7E4-51F02FFFFF38}" destId="{DC3E8F9E-0143-47CD-88C9-1EC6EB397BAD}" srcOrd="3" destOrd="0" parTransId="{9E2A55CD-0991-4AD9-8B25-912227367E11}" sibTransId="{FEDF5B65-03BE-4183-80E2-51F289E008EC}"/>
    <dgm:cxn modelId="{8CF3B172-A8EE-497B-94BC-D59D2F69356A}" srcId="{E4C76EFF-6039-46A9-A7E4-51F02FFFFF38}" destId="{8DCB9157-A6A9-4558-8329-22285DA1BC8D}" srcOrd="1" destOrd="0" parTransId="{15E43B7E-30C3-44DE-8251-64F4B8550F9E}" sibTransId="{89518E4A-632D-4053-B315-74B2E3DFCC56}"/>
    <dgm:cxn modelId="{68C4D07E-50E6-4612-A38D-BD1B73CC98A6}" type="presOf" srcId="{8DCB9157-A6A9-4558-8329-22285DA1BC8D}" destId="{0EEC3B5C-958A-46A1-A1D3-DCEC1E6E2FF0}" srcOrd="0" destOrd="0" presId="urn:microsoft.com/office/officeart/2018/2/layout/IconCircleList"/>
    <dgm:cxn modelId="{C5299781-9D38-4D2F-B061-6AAB57B4B993}" type="presOf" srcId="{F17469A7-31B6-418D-9DBB-2536E88315A5}" destId="{5C337E2F-3193-41BA-A5E7-09B644A2733A}" srcOrd="0" destOrd="0" presId="urn:microsoft.com/office/officeart/2018/2/layout/IconCircleList"/>
    <dgm:cxn modelId="{E4897A95-CC3D-4971-BD67-28E41A798125}" type="presOf" srcId="{D61288A7-5564-49B6-9D51-50E0139C9C7E}" destId="{11AFD561-F3EA-4188-AE2A-FFCEAA37CFC5}" srcOrd="0" destOrd="0" presId="urn:microsoft.com/office/officeart/2018/2/layout/IconCircleList"/>
    <dgm:cxn modelId="{C79230A2-784B-4A58-B494-83C90F6AFEC5}" type="presOf" srcId="{5B23D9F2-18E9-4862-810E-6DA854FF7228}" destId="{BA7042A4-A373-4269-A6E1-5751C4ED94B0}" srcOrd="0" destOrd="0" presId="urn:microsoft.com/office/officeart/2018/2/layout/IconCircleList"/>
    <dgm:cxn modelId="{10143DAD-B21D-4ABD-875C-A6EB7B6C454D}" type="presOf" srcId="{E4C76EFF-6039-46A9-A7E4-51F02FFFFF38}" destId="{F83C9A11-6ECF-4B0C-B778-F0A436C83909}" srcOrd="0" destOrd="0" presId="urn:microsoft.com/office/officeart/2018/2/layout/IconCircleList"/>
    <dgm:cxn modelId="{DC2635D4-614C-4009-B814-65FBF3C589AC}" type="presOf" srcId="{A16FDB94-7AED-4A81-90C2-CCC0D6478EA0}" destId="{DB43317F-ACEB-4F2E-B0F5-BEB669B432F3}" srcOrd="0" destOrd="0" presId="urn:microsoft.com/office/officeart/2018/2/layout/IconCircleList"/>
    <dgm:cxn modelId="{9CAD37EC-A329-4EB8-8EC6-F4E78380E78D}" srcId="{E4C76EFF-6039-46A9-A7E4-51F02FFFFF38}" destId="{F17469A7-31B6-418D-9DBB-2536E88315A5}" srcOrd="2" destOrd="0" parTransId="{22C2AB17-0337-447C-8DD7-44935D79A818}" sibTransId="{D61288A7-5564-49B6-9D51-50E0139C9C7E}"/>
    <dgm:cxn modelId="{D287D2F5-A57C-4BE9-9A28-2FFBE93177C3}" type="presParOf" srcId="{F83C9A11-6ECF-4B0C-B778-F0A436C83909}" destId="{70BF26A3-0315-4A25-BD5D-F9D86890A729}" srcOrd="0" destOrd="0" presId="urn:microsoft.com/office/officeart/2018/2/layout/IconCircleList"/>
    <dgm:cxn modelId="{DE5CCB0A-23CC-4347-AAC3-4D36C6570B15}" type="presParOf" srcId="{70BF26A3-0315-4A25-BD5D-F9D86890A729}" destId="{3D104E68-90E3-43D4-B9C4-677EA863DE5D}" srcOrd="0" destOrd="0" presId="urn:microsoft.com/office/officeart/2018/2/layout/IconCircleList"/>
    <dgm:cxn modelId="{52B60851-6773-4938-A46E-3617B36B66C6}" type="presParOf" srcId="{3D104E68-90E3-43D4-B9C4-677EA863DE5D}" destId="{F94641E4-454B-4694-B86C-7D6064C6CCEF}" srcOrd="0" destOrd="0" presId="urn:microsoft.com/office/officeart/2018/2/layout/IconCircleList"/>
    <dgm:cxn modelId="{837210BA-3258-4021-A3A9-B6606FAB1475}" type="presParOf" srcId="{3D104E68-90E3-43D4-B9C4-677EA863DE5D}" destId="{B04C5EFC-D74A-4909-893F-C17E4F3FDCB9}" srcOrd="1" destOrd="0" presId="urn:microsoft.com/office/officeart/2018/2/layout/IconCircleList"/>
    <dgm:cxn modelId="{FC3797FA-7EBF-441E-A11F-44A2053F7577}" type="presParOf" srcId="{3D104E68-90E3-43D4-B9C4-677EA863DE5D}" destId="{64F4A7CC-8037-4E4B-B8EC-D3528B192FF4}" srcOrd="2" destOrd="0" presId="urn:microsoft.com/office/officeart/2018/2/layout/IconCircleList"/>
    <dgm:cxn modelId="{1A9E908F-D808-4130-8A3D-57082499DAC4}" type="presParOf" srcId="{3D104E68-90E3-43D4-B9C4-677EA863DE5D}" destId="{BA7042A4-A373-4269-A6E1-5751C4ED94B0}" srcOrd="3" destOrd="0" presId="urn:microsoft.com/office/officeart/2018/2/layout/IconCircleList"/>
    <dgm:cxn modelId="{59EFD3F6-DBE0-473A-B06C-F0F7E53FDF5C}" type="presParOf" srcId="{70BF26A3-0315-4A25-BD5D-F9D86890A729}" destId="{DB43317F-ACEB-4F2E-B0F5-BEB669B432F3}" srcOrd="1" destOrd="0" presId="urn:microsoft.com/office/officeart/2018/2/layout/IconCircleList"/>
    <dgm:cxn modelId="{F5B8F7DE-7B05-45A9-900A-871206B2690B}" type="presParOf" srcId="{70BF26A3-0315-4A25-BD5D-F9D86890A729}" destId="{29B9FFC0-8A96-4F91-8C1F-146712C06398}" srcOrd="2" destOrd="0" presId="urn:microsoft.com/office/officeart/2018/2/layout/IconCircleList"/>
    <dgm:cxn modelId="{00915B6A-AC8E-468E-91EA-39D69358312F}" type="presParOf" srcId="{29B9FFC0-8A96-4F91-8C1F-146712C06398}" destId="{93FC053B-ABAF-4B5C-8554-B934B3407BD9}" srcOrd="0" destOrd="0" presId="urn:microsoft.com/office/officeart/2018/2/layout/IconCircleList"/>
    <dgm:cxn modelId="{66A91611-C1E7-425D-9982-7A7925B8D4D5}" type="presParOf" srcId="{29B9FFC0-8A96-4F91-8C1F-146712C06398}" destId="{565D941B-85F5-4533-9551-88E442D5B9D8}" srcOrd="1" destOrd="0" presId="urn:microsoft.com/office/officeart/2018/2/layout/IconCircleList"/>
    <dgm:cxn modelId="{6D049813-E126-4D2C-B4F1-4FBF184D9E58}" type="presParOf" srcId="{29B9FFC0-8A96-4F91-8C1F-146712C06398}" destId="{6D5AF7FB-64B5-4A36-8D58-C082CC107888}" srcOrd="2" destOrd="0" presId="urn:microsoft.com/office/officeart/2018/2/layout/IconCircleList"/>
    <dgm:cxn modelId="{2F87641B-1461-457B-95DC-05D722457F16}" type="presParOf" srcId="{29B9FFC0-8A96-4F91-8C1F-146712C06398}" destId="{0EEC3B5C-958A-46A1-A1D3-DCEC1E6E2FF0}" srcOrd="3" destOrd="0" presId="urn:microsoft.com/office/officeart/2018/2/layout/IconCircleList"/>
    <dgm:cxn modelId="{E0FA8DF6-5C3C-4EDA-9CC9-FB6A99CDB341}" type="presParOf" srcId="{70BF26A3-0315-4A25-BD5D-F9D86890A729}" destId="{7D89EEA4-810C-4240-B059-AF8F2A97CD86}" srcOrd="3" destOrd="0" presId="urn:microsoft.com/office/officeart/2018/2/layout/IconCircleList"/>
    <dgm:cxn modelId="{39145AFB-62D2-4C40-AF81-ACB280DB52FE}" type="presParOf" srcId="{70BF26A3-0315-4A25-BD5D-F9D86890A729}" destId="{598D694C-471D-4F2C-81A2-2D5265FDCDC7}" srcOrd="4" destOrd="0" presId="urn:microsoft.com/office/officeart/2018/2/layout/IconCircleList"/>
    <dgm:cxn modelId="{48392956-92B2-4465-80A8-244346FD5624}" type="presParOf" srcId="{598D694C-471D-4F2C-81A2-2D5265FDCDC7}" destId="{340F211F-E724-4E77-A52B-D56FBD8A88E0}" srcOrd="0" destOrd="0" presId="urn:microsoft.com/office/officeart/2018/2/layout/IconCircleList"/>
    <dgm:cxn modelId="{8FB258F6-E851-4DEA-AB62-3A9235159382}" type="presParOf" srcId="{598D694C-471D-4F2C-81A2-2D5265FDCDC7}" destId="{DEBF8E3A-0502-4672-8274-1B5172D5A2F3}" srcOrd="1" destOrd="0" presId="urn:microsoft.com/office/officeart/2018/2/layout/IconCircleList"/>
    <dgm:cxn modelId="{E06B4CA8-DB29-4D00-91C9-D73994B6F188}" type="presParOf" srcId="{598D694C-471D-4F2C-81A2-2D5265FDCDC7}" destId="{7445CAAF-9A1E-4C26-A2FF-07B5D6CC1E7A}" srcOrd="2" destOrd="0" presId="urn:microsoft.com/office/officeart/2018/2/layout/IconCircleList"/>
    <dgm:cxn modelId="{E9E4C8F6-2CCA-4FDF-91BF-91C7EFD06338}" type="presParOf" srcId="{598D694C-471D-4F2C-81A2-2D5265FDCDC7}" destId="{5C337E2F-3193-41BA-A5E7-09B644A2733A}" srcOrd="3" destOrd="0" presId="urn:microsoft.com/office/officeart/2018/2/layout/IconCircleList"/>
    <dgm:cxn modelId="{34AB366B-B545-4A46-A018-BB0E87878BC7}" type="presParOf" srcId="{70BF26A3-0315-4A25-BD5D-F9D86890A729}" destId="{11AFD561-F3EA-4188-AE2A-FFCEAA37CFC5}" srcOrd="5" destOrd="0" presId="urn:microsoft.com/office/officeart/2018/2/layout/IconCircleList"/>
    <dgm:cxn modelId="{ECBD0115-C65A-4C6B-A5DB-5E2C2DBF2DD9}" type="presParOf" srcId="{70BF26A3-0315-4A25-BD5D-F9D86890A729}" destId="{22EA39E7-41CB-4634-BBC4-B0996540941D}" srcOrd="6" destOrd="0" presId="urn:microsoft.com/office/officeart/2018/2/layout/IconCircleList"/>
    <dgm:cxn modelId="{98C13837-6FD6-4B24-9B3E-14AC017B2CB3}" type="presParOf" srcId="{22EA39E7-41CB-4634-BBC4-B0996540941D}" destId="{D1C33E98-39E7-4BD5-896D-94BA91F6F1A7}" srcOrd="0" destOrd="0" presId="urn:microsoft.com/office/officeart/2018/2/layout/IconCircleList"/>
    <dgm:cxn modelId="{73F9B161-5935-413E-85B2-91A2B0BBE794}" type="presParOf" srcId="{22EA39E7-41CB-4634-BBC4-B0996540941D}" destId="{CDA5809E-C0DA-41C3-B825-3B4DF113B9A8}" srcOrd="1" destOrd="0" presId="urn:microsoft.com/office/officeart/2018/2/layout/IconCircleList"/>
    <dgm:cxn modelId="{AB6B470A-8D38-496D-A843-328CF8704825}" type="presParOf" srcId="{22EA39E7-41CB-4634-BBC4-B0996540941D}" destId="{80ECE817-EE29-4557-8B7E-56B1EB639A8F}" srcOrd="2" destOrd="0" presId="urn:microsoft.com/office/officeart/2018/2/layout/IconCircleList"/>
    <dgm:cxn modelId="{69F37FE1-E124-40FC-B39D-D8533F314BE2}" type="presParOf" srcId="{22EA39E7-41CB-4634-BBC4-B0996540941D}" destId="{2605433A-6085-40E1-B294-11568D6C45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8A72E-90D8-46C5-A617-C07C9EA085BA}">
      <dsp:nvSpPr>
        <dsp:cNvPr id="0" name=""/>
        <dsp:cNvSpPr/>
      </dsp:nvSpPr>
      <dsp:spPr>
        <a:xfrm>
          <a:off x="2857282" y="534225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2502" y="577729"/>
        <a:ext cx="22160" cy="4432"/>
      </dsp:txXfrm>
    </dsp:sp>
    <dsp:sp modelId="{86449D37-F6BA-4D15-A8AB-11CF89D7D7AA}">
      <dsp:nvSpPr>
        <dsp:cNvPr id="0" name=""/>
        <dsp:cNvSpPr/>
      </dsp:nvSpPr>
      <dsp:spPr>
        <a:xfrm>
          <a:off x="932125" y="1858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 &amp; Objective</a:t>
          </a:r>
        </a:p>
      </dsp:txBody>
      <dsp:txXfrm>
        <a:off x="932125" y="1858"/>
        <a:ext cx="1926957" cy="1156174"/>
      </dsp:txXfrm>
    </dsp:sp>
    <dsp:sp modelId="{5674B6E9-0FEC-41B7-A0C1-1B0116F710FF}">
      <dsp:nvSpPr>
        <dsp:cNvPr id="0" name=""/>
        <dsp:cNvSpPr/>
      </dsp:nvSpPr>
      <dsp:spPr>
        <a:xfrm>
          <a:off x="5227439" y="534225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2659" y="577729"/>
        <a:ext cx="22160" cy="4432"/>
      </dsp:txXfrm>
    </dsp:sp>
    <dsp:sp modelId="{33456182-2644-4344-91CF-0D1657734C61}">
      <dsp:nvSpPr>
        <dsp:cNvPr id="0" name=""/>
        <dsp:cNvSpPr/>
      </dsp:nvSpPr>
      <dsp:spPr>
        <a:xfrm>
          <a:off x="3302282" y="1858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Key Features</a:t>
          </a:r>
        </a:p>
      </dsp:txBody>
      <dsp:txXfrm>
        <a:off x="3302282" y="1858"/>
        <a:ext cx="1926957" cy="1156174"/>
      </dsp:txXfrm>
    </dsp:sp>
    <dsp:sp modelId="{4BADDEDF-E3C6-4F33-9095-774848920FA4}">
      <dsp:nvSpPr>
        <dsp:cNvPr id="0" name=""/>
        <dsp:cNvSpPr/>
      </dsp:nvSpPr>
      <dsp:spPr>
        <a:xfrm>
          <a:off x="7597597" y="534225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2817" y="577729"/>
        <a:ext cx="22160" cy="4432"/>
      </dsp:txXfrm>
    </dsp:sp>
    <dsp:sp modelId="{11C4348B-339F-4E80-9049-5A5ADCC3B49E}">
      <dsp:nvSpPr>
        <dsp:cNvPr id="0" name=""/>
        <dsp:cNvSpPr/>
      </dsp:nvSpPr>
      <dsp:spPr>
        <a:xfrm>
          <a:off x="5672440" y="1858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Target audience</a:t>
          </a:r>
        </a:p>
      </dsp:txBody>
      <dsp:txXfrm>
        <a:off x="5672440" y="1858"/>
        <a:ext cx="1926957" cy="1156174"/>
      </dsp:txXfrm>
    </dsp:sp>
    <dsp:sp modelId="{FE8BB15F-AFDA-4C9E-9002-5894745858DE}">
      <dsp:nvSpPr>
        <dsp:cNvPr id="0" name=""/>
        <dsp:cNvSpPr/>
      </dsp:nvSpPr>
      <dsp:spPr>
        <a:xfrm>
          <a:off x="1895604" y="1156232"/>
          <a:ext cx="7110471" cy="412600"/>
        </a:xfrm>
        <a:custGeom>
          <a:avLst/>
          <a:gdLst/>
          <a:ahLst/>
          <a:cxnLst/>
          <a:rect l="0" t="0" r="0" b="0"/>
          <a:pathLst>
            <a:path>
              <a:moveTo>
                <a:pt x="7110471" y="0"/>
              </a:moveTo>
              <a:lnTo>
                <a:pt x="7110471" y="223400"/>
              </a:lnTo>
              <a:lnTo>
                <a:pt x="0" y="223400"/>
              </a:lnTo>
              <a:lnTo>
                <a:pt x="0" y="41260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2733" y="1360316"/>
        <a:ext cx="356213" cy="4432"/>
      </dsp:txXfrm>
    </dsp:sp>
    <dsp:sp modelId="{AAC64D94-20D2-4F63-87C1-69506E0803A3}">
      <dsp:nvSpPr>
        <dsp:cNvPr id="0" name=""/>
        <dsp:cNvSpPr/>
      </dsp:nvSpPr>
      <dsp:spPr>
        <a:xfrm>
          <a:off x="8042597" y="1858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Technology Stack</a:t>
          </a:r>
        </a:p>
      </dsp:txBody>
      <dsp:txXfrm>
        <a:off x="8042597" y="1858"/>
        <a:ext cx="1926957" cy="1156174"/>
      </dsp:txXfrm>
    </dsp:sp>
    <dsp:sp modelId="{835CE349-1B72-4CAB-B846-5B60C7271CA1}">
      <dsp:nvSpPr>
        <dsp:cNvPr id="0" name=""/>
        <dsp:cNvSpPr/>
      </dsp:nvSpPr>
      <dsp:spPr>
        <a:xfrm>
          <a:off x="2857282" y="2133600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2502" y="2177103"/>
        <a:ext cx="22160" cy="4432"/>
      </dsp:txXfrm>
    </dsp:sp>
    <dsp:sp modelId="{03DAC739-FCD4-423C-90BC-363E718505F3}">
      <dsp:nvSpPr>
        <dsp:cNvPr id="0" name=""/>
        <dsp:cNvSpPr/>
      </dsp:nvSpPr>
      <dsp:spPr>
        <a:xfrm>
          <a:off x="932125" y="1601232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Workflow</a:t>
          </a:r>
        </a:p>
      </dsp:txBody>
      <dsp:txXfrm>
        <a:off x="932125" y="1601232"/>
        <a:ext cx="1926957" cy="1156174"/>
      </dsp:txXfrm>
    </dsp:sp>
    <dsp:sp modelId="{8E0749D7-2779-41AA-916A-1DD3A3D7C926}">
      <dsp:nvSpPr>
        <dsp:cNvPr id="0" name=""/>
        <dsp:cNvSpPr/>
      </dsp:nvSpPr>
      <dsp:spPr>
        <a:xfrm>
          <a:off x="5227439" y="2133600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2659" y="2177103"/>
        <a:ext cx="22160" cy="4432"/>
      </dsp:txXfrm>
    </dsp:sp>
    <dsp:sp modelId="{CAC8C3BF-F539-4259-BC7B-6AB8F82063B5}">
      <dsp:nvSpPr>
        <dsp:cNvPr id="0" name=""/>
        <dsp:cNvSpPr/>
      </dsp:nvSpPr>
      <dsp:spPr>
        <a:xfrm>
          <a:off x="3302282" y="1601232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Estimates</a:t>
          </a:r>
        </a:p>
      </dsp:txBody>
      <dsp:txXfrm>
        <a:off x="3302282" y="1601232"/>
        <a:ext cx="1926957" cy="1156174"/>
      </dsp:txXfrm>
    </dsp:sp>
    <dsp:sp modelId="{6A707E26-65AA-4EC4-A8EB-E7E1B7B7C793}">
      <dsp:nvSpPr>
        <dsp:cNvPr id="0" name=""/>
        <dsp:cNvSpPr/>
      </dsp:nvSpPr>
      <dsp:spPr>
        <a:xfrm>
          <a:off x="7597597" y="2133600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2817" y="2177103"/>
        <a:ext cx="22160" cy="4432"/>
      </dsp:txXfrm>
    </dsp:sp>
    <dsp:sp modelId="{724DB36D-09BD-4CDF-8BE2-8141C92BF088}">
      <dsp:nvSpPr>
        <dsp:cNvPr id="0" name=""/>
        <dsp:cNvSpPr/>
      </dsp:nvSpPr>
      <dsp:spPr>
        <a:xfrm>
          <a:off x="5672440" y="1601232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 Examples</a:t>
          </a:r>
        </a:p>
      </dsp:txBody>
      <dsp:txXfrm>
        <a:off x="5672440" y="1601232"/>
        <a:ext cx="1926957" cy="1156174"/>
      </dsp:txXfrm>
    </dsp:sp>
    <dsp:sp modelId="{B3292BCB-2F18-4203-8B98-863A79D2774F}">
      <dsp:nvSpPr>
        <dsp:cNvPr id="0" name=""/>
        <dsp:cNvSpPr/>
      </dsp:nvSpPr>
      <dsp:spPr>
        <a:xfrm>
          <a:off x="1895604" y="2755607"/>
          <a:ext cx="7110471" cy="412600"/>
        </a:xfrm>
        <a:custGeom>
          <a:avLst/>
          <a:gdLst/>
          <a:ahLst/>
          <a:cxnLst/>
          <a:rect l="0" t="0" r="0" b="0"/>
          <a:pathLst>
            <a:path>
              <a:moveTo>
                <a:pt x="7110471" y="0"/>
              </a:moveTo>
              <a:lnTo>
                <a:pt x="7110471" y="223400"/>
              </a:lnTo>
              <a:lnTo>
                <a:pt x="0" y="223400"/>
              </a:lnTo>
              <a:lnTo>
                <a:pt x="0" y="41260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2733" y="2959691"/>
        <a:ext cx="356213" cy="4432"/>
      </dsp:txXfrm>
    </dsp:sp>
    <dsp:sp modelId="{1C0422BE-FDB9-4520-8404-9D1015846606}">
      <dsp:nvSpPr>
        <dsp:cNvPr id="0" name=""/>
        <dsp:cNvSpPr/>
      </dsp:nvSpPr>
      <dsp:spPr>
        <a:xfrm>
          <a:off x="8042597" y="1601232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Benefits</a:t>
          </a:r>
        </a:p>
      </dsp:txBody>
      <dsp:txXfrm>
        <a:off x="8042597" y="1601232"/>
        <a:ext cx="1926957" cy="1156174"/>
      </dsp:txXfrm>
    </dsp:sp>
    <dsp:sp modelId="{69B6F03E-C2D5-4D73-82A6-8A9CF74E5382}">
      <dsp:nvSpPr>
        <dsp:cNvPr id="0" name=""/>
        <dsp:cNvSpPr/>
      </dsp:nvSpPr>
      <dsp:spPr>
        <a:xfrm>
          <a:off x="2857282" y="3732974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2502" y="3776478"/>
        <a:ext cx="22160" cy="4432"/>
      </dsp:txXfrm>
    </dsp:sp>
    <dsp:sp modelId="{96152D3A-5D8D-4782-928C-286C0A4EBE3A}">
      <dsp:nvSpPr>
        <dsp:cNvPr id="0" name=""/>
        <dsp:cNvSpPr/>
      </dsp:nvSpPr>
      <dsp:spPr>
        <a:xfrm>
          <a:off x="932125" y="3200607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Challenges &amp; Mitigation</a:t>
          </a:r>
        </a:p>
      </dsp:txBody>
      <dsp:txXfrm>
        <a:off x="932125" y="3200607"/>
        <a:ext cx="1926957" cy="1156174"/>
      </dsp:txXfrm>
    </dsp:sp>
    <dsp:sp modelId="{3EA7293A-1225-4D62-82A7-D2BC652918D1}">
      <dsp:nvSpPr>
        <dsp:cNvPr id="0" name=""/>
        <dsp:cNvSpPr/>
      </dsp:nvSpPr>
      <dsp:spPr>
        <a:xfrm>
          <a:off x="5227439" y="3732974"/>
          <a:ext cx="4126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60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2659" y="3776478"/>
        <a:ext cx="22160" cy="4432"/>
      </dsp:txXfrm>
    </dsp:sp>
    <dsp:sp modelId="{13C81086-67EB-404F-9F2C-DD5F4223EAD8}">
      <dsp:nvSpPr>
        <dsp:cNvPr id="0" name=""/>
        <dsp:cNvSpPr/>
      </dsp:nvSpPr>
      <dsp:spPr>
        <a:xfrm>
          <a:off x="3302282" y="3200607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 Milestones</a:t>
          </a:r>
        </a:p>
      </dsp:txBody>
      <dsp:txXfrm>
        <a:off x="3302282" y="3200607"/>
        <a:ext cx="1926957" cy="1156174"/>
      </dsp:txXfrm>
    </dsp:sp>
    <dsp:sp modelId="{23FB831B-0201-4AC2-88AB-373C33C83C65}">
      <dsp:nvSpPr>
        <dsp:cNvPr id="0" name=""/>
        <dsp:cNvSpPr/>
      </dsp:nvSpPr>
      <dsp:spPr>
        <a:xfrm>
          <a:off x="5672440" y="3200607"/>
          <a:ext cx="1926957" cy="1156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423" tIns="99113" rIns="94423" bIns="991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Expected Outcome</a:t>
          </a:r>
        </a:p>
      </dsp:txBody>
      <dsp:txXfrm>
        <a:off x="5672440" y="3200607"/>
        <a:ext cx="1926957" cy="11561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C75D2-F03A-4432-B03C-123344E5B839}">
      <dsp:nvSpPr>
        <dsp:cNvPr id="0" name=""/>
        <dsp:cNvSpPr/>
      </dsp:nvSpPr>
      <dsp:spPr>
        <a:xfrm>
          <a:off x="1459012" y="179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524A0-1D1B-4FE3-9D1E-FB69E4A4E14A}">
      <dsp:nvSpPr>
        <dsp:cNvPr id="0" name=""/>
        <dsp:cNvSpPr/>
      </dsp:nvSpPr>
      <dsp:spPr>
        <a:xfrm>
          <a:off x="1927012" y="48591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7C5D6-11C7-4519-9E34-7D0FA2FC6904}">
      <dsp:nvSpPr>
        <dsp:cNvPr id="0" name=""/>
        <dsp:cNvSpPr/>
      </dsp:nvSpPr>
      <dsp:spPr>
        <a:xfrm>
          <a:off x="757012" y="28979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 scalable system that enhances user decision-making.</a:t>
          </a:r>
        </a:p>
      </dsp:txBody>
      <dsp:txXfrm>
        <a:off x="757012" y="2897915"/>
        <a:ext cx="3600000" cy="720000"/>
      </dsp:txXfrm>
    </dsp:sp>
    <dsp:sp modelId="{4C2D154D-F099-40CC-8715-9EFD1533BCC3}">
      <dsp:nvSpPr>
        <dsp:cNvPr id="0" name=""/>
        <dsp:cNvSpPr/>
      </dsp:nvSpPr>
      <dsp:spPr>
        <a:xfrm>
          <a:off x="5689012" y="179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AEFC3-4151-4CF0-89DE-7D2E257EC4D6}">
      <dsp:nvSpPr>
        <dsp:cNvPr id="0" name=""/>
        <dsp:cNvSpPr/>
      </dsp:nvSpPr>
      <dsp:spPr>
        <a:xfrm>
          <a:off x="6157012" y="48591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023C0-A6E7-4151-8344-C7A54004BD45}">
      <dsp:nvSpPr>
        <dsp:cNvPr id="0" name=""/>
        <dsp:cNvSpPr/>
      </dsp:nvSpPr>
      <dsp:spPr>
        <a:xfrm>
          <a:off x="4987012" y="28979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Highlights team expertise in analytics, cloud computing, and user experience design.</a:t>
          </a:r>
        </a:p>
      </dsp:txBody>
      <dsp:txXfrm>
        <a:off x="4987012" y="2897915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F6211-0CA9-491A-8F5A-D7CDD4C82C8A}">
      <dsp:nvSpPr>
        <dsp:cNvPr id="0" name=""/>
        <dsp:cNvSpPr/>
      </dsp:nvSpPr>
      <dsp:spPr>
        <a:xfrm>
          <a:off x="0" y="0"/>
          <a:ext cx="9065968" cy="1103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system that helps users identify the best insurance plans tailored to their financial and health needs. </a:t>
          </a:r>
        </a:p>
      </dsp:txBody>
      <dsp:txXfrm>
        <a:off x="32320" y="32320"/>
        <a:ext cx="7875236" cy="1038830"/>
      </dsp:txXfrm>
    </dsp:sp>
    <dsp:sp modelId="{92A8ACD0-BE5B-44BA-A481-A09B8F8247DC}">
      <dsp:nvSpPr>
        <dsp:cNvPr id="0" name=""/>
        <dsp:cNvSpPr/>
      </dsp:nvSpPr>
      <dsp:spPr>
        <a:xfrm>
          <a:off x="799938" y="1287382"/>
          <a:ext cx="9065968" cy="1103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Combines user data with market analysis to offer personalized recommendations. </a:t>
          </a:r>
        </a:p>
      </dsp:txBody>
      <dsp:txXfrm>
        <a:off x="832258" y="1319702"/>
        <a:ext cx="7484134" cy="1038830"/>
      </dsp:txXfrm>
    </dsp:sp>
    <dsp:sp modelId="{67398AB0-D353-452B-B0BB-A15058F4A125}">
      <dsp:nvSpPr>
        <dsp:cNvPr id="0" name=""/>
        <dsp:cNvSpPr/>
      </dsp:nvSpPr>
      <dsp:spPr>
        <a:xfrm>
          <a:off x="1599876" y="2574764"/>
          <a:ext cx="9065968" cy="1103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Utilizes Azure Data Factory, Microsoft SSMS and </a:t>
          </a:r>
          <a:r>
            <a:rPr lang="en-US" sz="2500" kern="1200" dirty="0" err="1"/>
            <a:t>PowerBI</a:t>
          </a:r>
          <a:r>
            <a:rPr lang="en-US" sz="2500" kern="1200" dirty="0"/>
            <a:t> to perform analysis and visualization</a:t>
          </a:r>
        </a:p>
      </dsp:txBody>
      <dsp:txXfrm>
        <a:off x="1632196" y="2607084"/>
        <a:ext cx="7484134" cy="1038830"/>
      </dsp:txXfrm>
    </dsp:sp>
    <dsp:sp modelId="{43EE4391-70EC-4408-A416-54DBE3931A38}">
      <dsp:nvSpPr>
        <dsp:cNvPr id="0" name=""/>
        <dsp:cNvSpPr/>
      </dsp:nvSpPr>
      <dsp:spPr>
        <a:xfrm>
          <a:off x="8348712" y="836798"/>
          <a:ext cx="717255" cy="7172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510094" y="836798"/>
        <a:ext cx="394491" cy="539734"/>
      </dsp:txXfrm>
    </dsp:sp>
    <dsp:sp modelId="{90EBE0F0-B3F4-4A50-AB58-DE1C1CA8595A}">
      <dsp:nvSpPr>
        <dsp:cNvPr id="0" name=""/>
        <dsp:cNvSpPr/>
      </dsp:nvSpPr>
      <dsp:spPr>
        <a:xfrm>
          <a:off x="9148650" y="2116824"/>
          <a:ext cx="717255" cy="7172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310032" y="2116824"/>
        <a:ext cx="394491" cy="539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90E26-BF95-4BC1-8DA6-707D96E203FE}">
      <dsp:nvSpPr>
        <dsp:cNvPr id="0" name=""/>
        <dsp:cNvSpPr/>
      </dsp:nvSpPr>
      <dsp:spPr>
        <a:xfrm>
          <a:off x="2268637" y="16653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72174-9483-472E-B23F-7911958E8B54}">
      <dsp:nvSpPr>
        <dsp:cNvPr id="0" name=""/>
        <dsp:cNvSpPr/>
      </dsp:nvSpPr>
      <dsp:spPr>
        <a:xfrm>
          <a:off x="2736637" y="63453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79A9F-281B-415B-A03F-AE7FC5084B30}">
      <dsp:nvSpPr>
        <dsp:cNvPr id="0" name=""/>
        <dsp:cNvSpPr/>
      </dsp:nvSpPr>
      <dsp:spPr>
        <a:xfrm>
          <a:off x="1566637" y="304653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Provide a user-friendly platform for personalized insurance recommendations.</a:t>
          </a:r>
        </a:p>
      </dsp:txBody>
      <dsp:txXfrm>
        <a:off x="1566637" y="3046531"/>
        <a:ext cx="3600000" cy="720000"/>
      </dsp:txXfrm>
    </dsp:sp>
    <dsp:sp modelId="{7FBD1220-478F-4990-B2D8-4EC61357BED1}">
      <dsp:nvSpPr>
        <dsp:cNvPr id="0" name=""/>
        <dsp:cNvSpPr/>
      </dsp:nvSpPr>
      <dsp:spPr>
        <a:xfrm>
          <a:off x="6498637" y="16653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AC0BD-E9C2-4D9C-BD7D-C7A4B726D653}">
      <dsp:nvSpPr>
        <dsp:cNvPr id="0" name=""/>
        <dsp:cNvSpPr/>
      </dsp:nvSpPr>
      <dsp:spPr>
        <a:xfrm>
          <a:off x="6966637" y="63453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828F1-4E56-48BF-A08E-E56398E104AC}">
      <dsp:nvSpPr>
        <dsp:cNvPr id="0" name=""/>
        <dsp:cNvSpPr/>
      </dsp:nvSpPr>
      <dsp:spPr>
        <a:xfrm>
          <a:off x="5796637" y="304653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enable informed decision-making using analytics and real-time updates.</a:t>
          </a:r>
        </a:p>
      </dsp:txBody>
      <dsp:txXfrm>
        <a:off x="5796637" y="3046531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775C2-F4A5-42C0-B8BD-AB5745AF26F3}">
      <dsp:nvSpPr>
        <dsp:cNvPr id="0" name=""/>
        <dsp:cNvSpPr/>
      </dsp:nvSpPr>
      <dsp:spPr>
        <a:xfrm>
          <a:off x="189746" y="803358"/>
          <a:ext cx="1018916" cy="101891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CC996-3C39-4D28-B014-D95A393E08E3}">
      <dsp:nvSpPr>
        <dsp:cNvPr id="0" name=""/>
        <dsp:cNvSpPr/>
      </dsp:nvSpPr>
      <dsp:spPr>
        <a:xfrm>
          <a:off x="403718" y="1017331"/>
          <a:ext cx="590971" cy="590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6CDAA-573C-4259-9249-D249D30AE6FD}">
      <dsp:nvSpPr>
        <dsp:cNvPr id="0" name=""/>
        <dsp:cNvSpPr/>
      </dsp:nvSpPr>
      <dsp:spPr>
        <a:xfrm>
          <a:off x="1427002" y="803358"/>
          <a:ext cx="2401732" cy="101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User Profile Management</a:t>
          </a:r>
          <a:r>
            <a:rPr lang="en-US" sz="1800" kern="1200" dirty="0">
              <a:solidFill>
                <a:schemeClr val="bg1"/>
              </a:solidFill>
            </a:rPr>
            <a:t>: Collect and manage secure user data. </a:t>
          </a:r>
        </a:p>
      </dsp:txBody>
      <dsp:txXfrm>
        <a:off x="1427002" y="803358"/>
        <a:ext cx="2401732" cy="1018916"/>
      </dsp:txXfrm>
    </dsp:sp>
    <dsp:sp modelId="{0BDDB46F-810B-4F77-8B9F-223B35E67B82}">
      <dsp:nvSpPr>
        <dsp:cNvPr id="0" name=""/>
        <dsp:cNvSpPr/>
      </dsp:nvSpPr>
      <dsp:spPr>
        <a:xfrm>
          <a:off x="4247217" y="803358"/>
          <a:ext cx="1018916" cy="101891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4C6E8-02C1-410A-8FD5-23C704AE127E}">
      <dsp:nvSpPr>
        <dsp:cNvPr id="0" name=""/>
        <dsp:cNvSpPr/>
      </dsp:nvSpPr>
      <dsp:spPr>
        <a:xfrm>
          <a:off x="4461190" y="1017331"/>
          <a:ext cx="590971" cy="590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AF552-72D9-46E7-AFFC-9DC1B87C0AA0}">
      <dsp:nvSpPr>
        <dsp:cNvPr id="0" name=""/>
        <dsp:cNvSpPr/>
      </dsp:nvSpPr>
      <dsp:spPr>
        <a:xfrm>
          <a:off x="5484473" y="803358"/>
          <a:ext cx="2401732" cy="101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Market Trend Analysis</a:t>
          </a:r>
          <a:r>
            <a:rPr lang="en-US" sz="1800" kern="1200" dirty="0">
              <a:solidFill>
                <a:schemeClr val="bg1"/>
              </a:solidFill>
            </a:rPr>
            <a:t>: Insights on plan popularity and regional claims data. </a:t>
          </a:r>
        </a:p>
      </dsp:txBody>
      <dsp:txXfrm>
        <a:off x="5484473" y="803358"/>
        <a:ext cx="2401732" cy="1018916"/>
      </dsp:txXfrm>
    </dsp:sp>
    <dsp:sp modelId="{C4C69CAE-B9DB-44AC-BAC0-F5C131603A6C}">
      <dsp:nvSpPr>
        <dsp:cNvPr id="0" name=""/>
        <dsp:cNvSpPr/>
      </dsp:nvSpPr>
      <dsp:spPr>
        <a:xfrm>
          <a:off x="189746" y="2568749"/>
          <a:ext cx="1018916" cy="101891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6521A-2605-4C81-9D1F-4C3440C0350E}">
      <dsp:nvSpPr>
        <dsp:cNvPr id="0" name=""/>
        <dsp:cNvSpPr/>
      </dsp:nvSpPr>
      <dsp:spPr>
        <a:xfrm>
          <a:off x="403718" y="2782722"/>
          <a:ext cx="590971" cy="5909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EEF55-47CC-4FA3-8967-ADBF1944118F}">
      <dsp:nvSpPr>
        <dsp:cNvPr id="0" name=""/>
        <dsp:cNvSpPr/>
      </dsp:nvSpPr>
      <dsp:spPr>
        <a:xfrm>
          <a:off x="1427002" y="2568749"/>
          <a:ext cx="2401732" cy="101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Real-Time Updates</a:t>
          </a:r>
          <a:r>
            <a:rPr lang="en-US" sz="1800" kern="1200" dirty="0">
              <a:solidFill>
                <a:schemeClr val="bg1"/>
              </a:solidFill>
            </a:rPr>
            <a:t>: Interactive comparison of insurance plans. </a:t>
          </a:r>
        </a:p>
      </dsp:txBody>
      <dsp:txXfrm>
        <a:off x="1427002" y="2568749"/>
        <a:ext cx="2401732" cy="1018916"/>
      </dsp:txXfrm>
    </dsp:sp>
    <dsp:sp modelId="{500024B4-55A8-4F4D-A7AF-8896BC117F98}">
      <dsp:nvSpPr>
        <dsp:cNvPr id="0" name=""/>
        <dsp:cNvSpPr/>
      </dsp:nvSpPr>
      <dsp:spPr>
        <a:xfrm>
          <a:off x="4247217" y="2568749"/>
          <a:ext cx="1018916" cy="101891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87CA5-D2D5-45CE-844A-F1D2D12C3225}">
      <dsp:nvSpPr>
        <dsp:cNvPr id="0" name=""/>
        <dsp:cNvSpPr/>
      </dsp:nvSpPr>
      <dsp:spPr>
        <a:xfrm>
          <a:off x="4461190" y="2782722"/>
          <a:ext cx="590971" cy="5909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92697-84FD-44A8-8BF5-7A7C6903C032}">
      <dsp:nvSpPr>
        <dsp:cNvPr id="0" name=""/>
        <dsp:cNvSpPr/>
      </dsp:nvSpPr>
      <dsp:spPr>
        <a:xfrm>
          <a:off x="5484473" y="2568749"/>
          <a:ext cx="2401732" cy="1018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Dashboard</a:t>
          </a:r>
          <a:r>
            <a:rPr lang="en-US" sz="1800" kern="1200" dirty="0">
              <a:solidFill>
                <a:schemeClr val="bg1"/>
              </a:solidFill>
            </a:rPr>
            <a:t>: Intuitive Power BI visuals for enhanced decision-making.</a:t>
          </a:r>
        </a:p>
      </dsp:txBody>
      <dsp:txXfrm>
        <a:off x="5484473" y="2568749"/>
        <a:ext cx="2401732" cy="10189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8BDE3-842D-4F9B-8C51-D59AC49A8E74}">
      <dsp:nvSpPr>
        <dsp:cNvPr id="0" name=""/>
        <dsp:cNvSpPr/>
      </dsp:nvSpPr>
      <dsp:spPr>
        <a:xfrm>
          <a:off x="0" y="892337"/>
          <a:ext cx="2041061" cy="12960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3AD64-0E8E-4DBF-9CD6-0F7929B534AF}">
      <dsp:nvSpPr>
        <dsp:cNvPr id="0" name=""/>
        <dsp:cNvSpPr/>
      </dsp:nvSpPr>
      <dsp:spPr>
        <a:xfrm>
          <a:off x="226784" y="1107782"/>
          <a:ext cx="2041061" cy="1296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Customers</a:t>
          </a:r>
          <a:r>
            <a:rPr lang="en-US" sz="1600" kern="1200"/>
            <a:t>: Individuals looking for suitable insurance plans.</a:t>
          </a:r>
        </a:p>
      </dsp:txBody>
      <dsp:txXfrm>
        <a:off x="264745" y="1145743"/>
        <a:ext cx="1965139" cy="1220152"/>
      </dsp:txXfrm>
    </dsp:sp>
    <dsp:sp modelId="{14E58A65-DFBD-44DA-9A30-FB52E9544DAF}">
      <dsp:nvSpPr>
        <dsp:cNvPr id="0" name=""/>
        <dsp:cNvSpPr/>
      </dsp:nvSpPr>
      <dsp:spPr>
        <a:xfrm>
          <a:off x="2494631" y="892337"/>
          <a:ext cx="2041061" cy="12960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19AA3-1BED-4DB1-8309-529CC49E2C94}">
      <dsp:nvSpPr>
        <dsp:cNvPr id="0" name=""/>
        <dsp:cNvSpPr/>
      </dsp:nvSpPr>
      <dsp:spPr>
        <a:xfrm>
          <a:off x="2721415" y="1107782"/>
          <a:ext cx="2041061" cy="1296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Businesses</a:t>
          </a:r>
          <a:r>
            <a:rPr lang="en-US" sz="1600" kern="1200"/>
            <a:t>: Insurance companies seeking market trends.</a:t>
          </a:r>
        </a:p>
      </dsp:txBody>
      <dsp:txXfrm>
        <a:off x="2759376" y="1145743"/>
        <a:ext cx="1965139" cy="1220152"/>
      </dsp:txXfrm>
    </dsp:sp>
    <dsp:sp modelId="{7A4495B9-4E4E-4D5D-A06F-C8AFA00FEC2D}">
      <dsp:nvSpPr>
        <dsp:cNvPr id="0" name=""/>
        <dsp:cNvSpPr/>
      </dsp:nvSpPr>
      <dsp:spPr>
        <a:xfrm>
          <a:off x="4989262" y="892337"/>
          <a:ext cx="2041061" cy="12960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4561B-7909-47E8-8243-EADE84FFD19C}">
      <dsp:nvSpPr>
        <dsp:cNvPr id="0" name=""/>
        <dsp:cNvSpPr/>
      </dsp:nvSpPr>
      <dsp:spPr>
        <a:xfrm>
          <a:off x="5216047" y="1107782"/>
          <a:ext cx="2041061" cy="1296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Stakeholders</a:t>
          </a:r>
          <a:r>
            <a:rPr lang="en-US" sz="1600" kern="1200"/>
            <a:t>: Potential sponsors for funding and partnerships.</a:t>
          </a:r>
        </a:p>
      </dsp:txBody>
      <dsp:txXfrm>
        <a:off x="5254008" y="1145743"/>
        <a:ext cx="1965139" cy="1220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8737-9C27-4701-86FB-2EB6092C15BE}">
      <dsp:nvSpPr>
        <dsp:cNvPr id="0" name=""/>
        <dsp:cNvSpPr/>
      </dsp:nvSpPr>
      <dsp:spPr>
        <a:xfrm>
          <a:off x="0" y="1526"/>
          <a:ext cx="10665845" cy="7737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CF372-3783-4329-9E5F-B4C953D96B3D}">
      <dsp:nvSpPr>
        <dsp:cNvPr id="0" name=""/>
        <dsp:cNvSpPr/>
      </dsp:nvSpPr>
      <dsp:spPr>
        <a:xfrm>
          <a:off x="234051" y="175614"/>
          <a:ext cx="425547" cy="425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EC8EF-0D7B-4812-9D9C-D9E95A5CB978}">
      <dsp:nvSpPr>
        <dsp:cNvPr id="0" name=""/>
        <dsp:cNvSpPr/>
      </dsp:nvSpPr>
      <dsp:spPr>
        <a:xfrm>
          <a:off x="893649" y="1526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Storage</a:t>
          </a:r>
          <a:r>
            <a:rPr lang="en-US" sz="2200" kern="1200" dirty="0"/>
            <a:t>: Azure Blob, Azure SQL Database</a:t>
          </a:r>
        </a:p>
      </dsp:txBody>
      <dsp:txXfrm>
        <a:off x="893649" y="1526"/>
        <a:ext cx="9772195" cy="773722"/>
      </dsp:txXfrm>
    </dsp:sp>
    <dsp:sp modelId="{C34A3424-B51C-4171-907D-B24ABAA00FFD}">
      <dsp:nvSpPr>
        <dsp:cNvPr id="0" name=""/>
        <dsp:cNvSpPr/>
      </dsp:nvSpPr>
      <dsp:spPr>
        <a:xfrm>
          <a:off x="0" y="968679"/>
          <a:ext cx="10665845" cy="7737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98C1-CDE5-4EAC-BB6C-EC41A7207B21}">
      <dsp:nvSpPr>
        <dsp:cNvPr id="0" name=""/>
        <dsp:cNvSpPr/>
      </dsp:nvSpPr>
      <dsp:spPr>
        <a:xfrm>
          <a:off x="234051" y="1142767"/>
          <a:ext cx="425547" cy="425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0E512-E3EA-4AC0-A522-551EE8DF7606}">
      <dsp:nvSpPr>
        <dsp:cNvPr id="0" name=""/>
        <dsp:cNvSpPr/>
      </dsp:nvSpPr>
      <dsp:spPr>
        <a:xfrm>
          <a:off x="893649" y="968679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Engineering</a:t>
          </a:r>
          <a:r>
            <a:rPr lang="en-US" sz="2200" kern="1200" dirty="0"/>
            <a:t>: Azure Data Factory, Microsoft SSMS</a:t>
          </a:r>
        </a:p>
      </dsp:txBody>
      <dsp:txXfrm>
        <a:off x="893649" y="968679"/>
        <a:ext cx="9772195" cy="773722"/>
      </dsp:txXfrm>
    </dsp:sp>
    <dsp:sp modelId="{0CBF4AFC-9E76-487A-9582-D2C11D14819B}">
      <dsp:nvSpPr>
        <dsp:cNvPr id="0" name=""/>
        <dsp:cNvSpPr/>
      </dsp:nvSpPr>
      <dsp:spPr>
        <a:xfrm>
          <a:off x="0" y="1935832"/>
          <a:ext cx="10665845" cy="7737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0F98-242E-40DF-A776-FCDC5DDFFA25}">
      <dsp:nvSpPr>
        <dsp:cNvPr id="0" name=""/>
        <dsp:cNvSpPr/>
      </dsp:nvSpPr>
      <dsp:spPr>
        <a:xfrm>
          <a:off x="234051" y="2109920"/>
          <a:ext cx="425547" cy="425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40DBB-0495-4890-8DD9-43C4F7311DED}">
      <dsp:nvSpPr>
        <dsp:cNvPr id="0" name=""/>
        <dsp:cNvSpPr/>
      </dsp:nvSpPr>
      <dsp:spPr>
        <a:xfrm>
          <a:off x="893649" y="1935832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Visualization</a:t>
          </a:r>
          <a:r>
            <a:rPr lang="en-US" sz="2200" kern="1200"/>
            <a:t>: Power BI for interactive dashboards.</a:t>
          </a:r>
        </a:p>
      </dsp:txBody>
      <dsp:txXfrm>
        <a:off x="893649" y="1935832"/>
        <a:ext cx="9772195" cy="773722"/>
      </dsp:txXfrm>
    </dsp:sp>
    <dsp:sp modelId="{E9111A12-F2E0-43F4-94FE-B5F687076574}">
      <dsp:nvSpPr>
        <dsp:cNvPr id="0" name=""/>
        <dsp:cNvSpPr/>
      </dsp:nvSpPr>
      <dsp:spPr>
        <a:xfrm>
          <a:off x="0" y="2902985"/>
          <a:ext cx="10665845" cy="7737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6308C-BC58-40DE-8A89-C07D74FE0115}">
      <dsp:nvSpPr>
        <dsp:cNvPr id="0" name=""/>
        <dsp:cNvSpPr/>
      </dsp:nvSpPr>
      <dsp:spPr>
        <a:xfrm>
          <a:off x="234051" y="3077073"/>
          <a:ext cx="425547" cy="4255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37895-5A53-4796-AC54-14C3D8CB1F06}">
      <dsp:nvSpPr>
        <dsp:cNvPr id="0" name=""/>
        <dsp:cNvSpPr/>
      </dsp:nvSpPr>
      <dsp:spPr>
        <a:xfrm>
          <a:off x="893649" y="2902985"/>
          <a:ext cx="9772195" cy="773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6" tIns="81886" rIns="81886" bIns="818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Cloud Infrastructure</a:t>
          </a:r>
          <a:r>
            <a:rPr lang="en-US" sz="2200" kern="1200"/>
            <a:t>: Azure services for scalability and security.</a:t>
          </a:r>
        </a:p>
      </dsp:txBody>
      <dsp:txXfrm>
        <a:off x="893649" y="2902985"/>
        <a:ext cx="9772195" cy="7737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7C3B7-7A2D-4D35-A46C-5FBF302AA424}">
      <dsp:nvSpPr>
        <dsp:cNvPr id="0" name=""/>
        <dsp:cNvSpPr/>
      </dsp:nvSpPr>
      <dsp:spPr>
        <a:xfrm>
          <a:off x="0" y="0"/>
          <a:ext cx="7615274" cy="956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FE8DF-90DB-4CA1-BCD0-9680E4274AF2}">
      <dsp:nvSpPr>
        <dsp:cNvPr id="0" name=""/>
        <dsp:cNvSpPr/>
      </dsp:nvSpPr>
      <dsp:spPr>
        <a:xfrm>
          <a:off x="289326" y="229825"/>
          <a:ext cx="526048" cy="526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8F208-0F57-4CC7-A78B-112411814720}">
      <dsp:nvSpPr>
        <dsp:cNvPr id="0" name=""/>
        <dsp:cNvSpPr/>
      </dsp:nvSpPr>
      <dsp:spPr>
        <a:xfrm>
          <a:off x="1112253" y="865"/>
          <a:ext cx="6495468" cy="98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24" tIns="101224" rIns="101224" bIns="10122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Streamlined Data Input: Users effortlessly input personal data, which is securely saved in </a:t>
          </a:r>
          <a:r>
            <a:rPr lang="en-US" sz="1800" b="1" kern="1200" dirty="0"/>
            <a:t>CSV</a:t>
          </a:r>
          <a:r>
            <a:rPr lang="en-US" sz="1800" kern="1200" dirty="0"/>
            <a:t> format for subsequent processing.</a:t>
          </a:r>
        </a:p>
      </dsp:txBody>
      <dsp:txXfrm>
        <a:off x="1112253" y="865"/>
        <a:ext cx="6495468" cy="983968"/>
      </dsp:txXfrm>
    </dsp:sp>
    <dsp:sp modelId="{B643A3A0-8CA6-4182-8774-C4CC99B79D73}">
      <dsp:nvSpPr>
        <dsp:cNvPr id="0" name=""/>
        <dsp:cNvSpPr/>
      </dsp:nvSpPr>
      <dsp:spPr>
        <a:xfrm>
          <a:off x="0" y="1223946"/>
          <a:ext cx="7615274" cy="956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52136-3F44-45F6-B987-402A38F1186F}">
      <dsp:nvSpPr>
        <dsp:cNvPr id="0" name=""/>
        <dsp:cNvSpPr/>
      </dsp:nvSpPr>
      <dsp:spPr>
        <a:xfrm>
          <a:off x="289326" y="1439147"/>
          <a:ext cx="526048" cy="526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2B6D9-E359-4DE0-935F-2DF9717C75C8}">
      <dsp:nvSpPr>
        <dsp:cNvPr id="0" name=""/>
        <dsp:cNvSpPr/>
      </dsp:nvSpPr>
      <dsp:spPr>
        <a:xfrm>
          <a:off x="1104701" y="1223946"/>
          <a:ext cx="6510572" cy="956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24" tIns="101224" rIns="101224" bIns="10122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Seamless Cloud Integration: The saved CSV files are uploaded to the </a:t>
          </a:r>
          <a:r>
            <a:rPr lang="en-US" sz="1800" b="1" kern="1200" dirty="0"/>
            <a:t>Azure Cloud </a:t>
          </a:r>
          <a:r>
            <a:rPr lang="en-US" sz="1800" kern="1200" dirty="0"/>
            <a:t>and stored as Blob files, ensuring accessibility and </a:t>
          </a:r>
          <a:r>
            <a:rPr lang="en-US" sz="1800" kern="1200" dirty="0" err="1"/>
            <a:t>scalablilty</a:t>
          </a:r>
          <a:r>
            <a:rPr lang="en-US" sz="1800" kern="1200" dirty="0"/>
            <a:t>.</a:t>
          </a:r>
        </a:p>
      </dsp:txBody>
      <dsp:txXfrm>
        <a:off x="1104701" y="1223946"/>
        <a:ext cx="6510572" cy="956451"/>
      </dsp:txXfrm>
    </dsp:sp>
    <dsp:sp modelId="{31BC7058-4EB1-4537-9F33-7805BF36487E}">
      <dsp:nvSpPr>
        <dsp:cNvPr id="0" name=""/>
        <dsp:cNvSpPr/>
      </dsp:nvSpPr>
      <dsp:spPr>
        <a:xfrm>
          <a:off x="0" y="2419509"/>
          <a:ext cx="7615274" cy="956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DCC64-5B37-4A13-910A-2E6655165621}">
      <dsp:nvSpPr>
        <dsp:cNvPr id="0" name=""/>
        <dsp:cNvSpPr/>
      </dsp:nvSpPr>
      <dsp:spPr>
        <a:xfrm>
          <a:off x="289326" y="2634711"/>
          <a:ext cx="526048" cy="526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64074-5A94-4A2C-8872-587C9DFB6432}">
      <dsp:nvSpPr>
        <dsp:cNvPr id="0" name=""/>
        <dsp:cNvSpPr/>
      </dsp:nvSpPr>
      <dsp:spPr>
        <a:xfrm>
          <a:off x="1104701" y="2419509"/>
          <a:ext cx="6510572" cy="956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24" tIns="101224" rIns="101224" bIns="10122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Dynamic Data Processing: </a:t>
          </a:r>
          <a:r>
            <a:rPr lang="en-US" sz="1800" b="1" kern="1200" dirty="0"/>
            <a:t>Azure Data Factory </a:t>
          </a:r>
          <a:r>
            <a:rPr lang="en-US" sz="1800" kern="1200" dirty="0"/>
            <a:t>pipelines are executed to extract, transform, and load (ETL) the cleaned datasets into database tables with precision.</a:t>
          </a:r>
        </a:p>
      </dsp:txBody>
      <dsp:txXfrm>
        <a:off x="1104701" y="2419509"/>
        <a:ext cx="6510572" cy="956451"/>
      </dsp:txXfrm>
    </dsp:sp>
    <dsp:sp modelId="{C9291993-6977-499C-B08E-2CD52C13D2B3}">
      <dsp:nvSpPr>
        <dsp:cNvPr id="0" name=""/>
        <dsp:cNvSpPr/>
      </dsp:nvSpPr>
      <dsp:spPr>
        <a:xfrm>
          <a:off x="0" y="3615073"/>
          <a:ext cx="7615274" cy="956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2CC82-0ECF-4EC7-927D-D3BF00DB35EA}">
      <dsp:nvSpPr>
        <dsp:cNvPr id="0" name=""/>
        <dsp:cNvSpPr/>
      </dsp:nvSpPr>
      <dsp:spPr>
        <a:xfrm>
          <a:off x="289326" y="3830275"/>
          <a:ext cx="526048" cy="526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D263A-AB85-425E-BA34-7EFB586D5886}">
      <dsp:nvSpPr>
        <dsp:cNvPr id="0" name=""/>
        <dsp:cNvSpPr/>
      </dsp:nvSpPr>
      <dsp:spPr>
        <a:xfrm>
          <a:off x="1104701" y="3615073"/>
          <a:ext cx="6510572" cy="956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224" tIns="101224" rIns="101224" bIns="10122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Interactive Insights: The enriched database tables are imported into </a:t>
          </a:r>
          <a:r>
            <a:rPr lang="en-US" sz="1800" b="1" kern="1200" dirty="0"/>
            <a:t>Power BI</a:t>
          </a:r>
          <a:r>
            <a:rPr lang="en-US" sz="1800" kern="1200" dirty="0"/>
            <a:t>, enabling sophisticated analysis and visually compelling insights.</a:t>
          </a:r>
        </a:p>
      </dsp:txBody>
      <dsp:txXfrm>
        <a:off x="1104701" y="3615073"/>
        <a:ext cx="6510572" cy="9564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9E024-FD49-44E3-AAB6-DB22F18A8104}">
      <dsp:nvSpPr>
        <dsp:cNvPr id="0" name=""/>
        <dsp:cNvSpPr/>
      </dsp:nvSpPr>
      <dsp:spPr>
        <a:xfrm>
          <a:off x="1261399" y="645667"/>
          <a:ext cx="1308703" cy="1308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F8FAA-2641-403E-8FE9-8D0CA6B0FC6A}">
      <dsp:nvSpPr>
        <dsp:cNvPr id="0" name=""/>
        <dsp:cNvSpPr/>
      </dsp:nvSpPr>
      <dsp:spPr>
        <a:xfrm>
          <a:off x="461636" y="2312567"/>
          <a:ext cx="2908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Privacy</a:t>
          </a:r>
          <a:r>
            <a:rPr lang="en-US" sz="1700" kern="1200"/>
            <a:t>: Encryption and compliance with GDPR/CCPA.</a:t>
          </a:r>
        </a:p>
      </dsp:txBody>
      <dsp:txXfrm>
        <a:off x="461636" y="2312567"/>
        <a:ext cx="2908230" cy="720000"/>
      </dsp:txXfrm>
    </dsp:sp>
    <dsp:sp modelId="{9B1A2CA1-8618-450B-830B-B00AB09F0E8E}">
      <dsp:nvSpPr>
        <dsp:cNvPr id="0" name=""/>
        <dsp:cNvSpPr/>
      </dsp:nvSpPr>
      <dsp:spPr>
        <a:xfrm>
          <a:off x="4678570" y="645667"/>
          <a:ext cx="1308703" cy="1308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3D34A-F85D-4216-9216-B21185EBA1EF}">
      <dsp:nvSpPr>
        <dsp:cNvPr id="0" name=""/>
        <dsp:cNvSpPr/>
      </dsp:nvSpPr>
      <dsp:spPr>
        <a:xfrm>
          <a:off x="3878807" y="2312567"/>
          <a:ext cx="2908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Scalability</a:t>
          </a:r>
          <a:r>
            <a:rPr lang="en-US" sz="1700" kern="1200"/>
            <a:t>: Cloud solutions to manage user growth.</a:t>
          </a:r>
        </a:p>
      </dsp:txBody>
      <dsp:txXfrm>
        <a:off x="3878807" y="2312567"/>
        <a:ext cx="2908230" cy="720000"/>
      </dsp:txXfrm>
    </dsp:sp>
    <dsp:sp modelId="{8A3D1F40-68BF-48D1-9E3F-79E8950638CC}">
      <dsp:nvSpPr>
        <dsp:cNvPr id="0" name=""/>
        <dsp:cNvSpPr/>
      </dsp:nvSpPr>
      <dsp:spPr>
        <a:xfrm>
          <a:off x="8095741" y="645667"/>
          <a:ext cx="1308703" cy="1308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31D69-95D5-46B6-A212-E0EC15103DA2}">
      <dsp:nvSpPr>
        <dsp:cNvPr id="0" name=""/>
        <dsp:cNvSpPr/>
      </dsp:nvSpPr>
      <dsp:spPr>
        <a:xfrm>
          <a:off x="7295978" y="2312567"/>
          <a:ext cx="2908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Accuracy</a:t>
          </a:r>
          <a:r>
            <a:rPr lang="en-US" sz="1700" kern="1200"/>
            <a:t>: Regular updates to recommendation algorithms.</a:t>
          </a:r>
        </a:p>
      </dsp:txBody>
      <dsp:txXfrm>
        <a:off x="7295978" y="2312567"/>
        <a:ext cx="290823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641E4-454B-4694-B86C-7D6064C6CCEF}">
      <dsp:nvSpPr>
        <dsp:cNvPr id="0" name=""/>
        <dsp:cNvSpPr/>
      </dsp:nvSpPr>
      <dsp:spPr>
        <a:xfrm>
          <a:off x="237806" y="177406"/>
          <a:ext cx="1349061" cy="13490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C5EFC-D74A-4909-893F-C17E4F3FDCB9}">
      <dsp:nvSpPr>
        <dsp:cNvPr id="0" name=""/>
        <dsp:cNvSpPr/>
      </dsp:nvSpPr>
      <dsp:spPr>
        <a:xfrm>
          <a:off x="521109" y="460708"/>
          <a:ext cx="782455" cy="782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042A4-A373-4269-A6E1-5751C4ED94B0}">
      <dsp:nvSpPr>
        <dsp:cNvPr id="0" name=""/>
        <dsp:cNvSpPr/>
      </dsp:nvSpPr>
      <dsp:spPr>
        <a:xfrm>
          <a:off x="1875952" y="177406"/>
          <a:ext cx="3179930" cy="134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1</a:t>
          </a:r>
          <a:r>
            <a:rPr lang="en-US" sz="2400" b="1" kern="1200" baseline="30000"/>
            <a:t>st</a:t>
          </a:r>
          <a:r>
            <a:rPr lang="en-US" sz="2400" b="1" kern="1200"/>
            <a:t> Month: Data Collection </a:t>
          </a:r>
          <a:endParaRPr lang="en-US" sz="2400" kern="1200"/>
        </a:p>
      </dsp:txBody>
      <dsp:txXfrm>
        <a:off x="1875952" y="177406"/>
        <a:ext cx="3179930" cy="1349061"/>
      </dsp:txXfrm>
    </dsp:sp>
    <dsp:sp modelId="{93FC053B-ABAF-4B5C-8554-B934B3407BD9}">
      <dsp:nvSpPr>
        <dsp:cNvPr id="0" name=""/>
        <dsp:cNvSpPr/>
      </dsp:nvSpPr>
      <dsp:spPr>
        <a:xfrm>
          <a:off x="5609961" y="177406"/>
          <a:ext cx="1349061" cy="13490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D941B-85F5-4533-9551-88E442D5B9D8}">
      <dsp:nvSpPr>
        <dsp:cNvPr id="0" name=""/>
        <dsp:cNvSpPr/>
      </dsp:nvSpPr>
      <dsp:spPr>
        <a:xfrm>
          <a:off x="5893264" y="460708"/>
          <a:ext cx="782455" cy="782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C3B5C-958A-46A1-A1D3-DCEC1E6E2FF0}">
      <dsp:nvSpPr>
        <dsp:cNvPr id="0" name=""/>
        <dsp:cNvSpPr/>
      </dsp:nvSpPr>
      <dsp:spPr>
        <a:xfrm>
          <a:off x="7248107" y="177406"/>
          <a:ext cx="3179930" cy="134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2</a:t>
          </a:r>
          <a:r>
            <a:rPr lang="en-US" sz="2400" b="1" kern="1200" baseline="30000"/>
            <a:t>nd</a:t>
          </a:r>
          <a:r>
            <a:rPr lang="en-US" sz="2400" b="1" kern="1200"/>
            <a:t> Month: Algorithm Development</a:t>
          </a:r>
          <a:endParaRPr lang="en-US" sz="2400" kern="1200"/>
        </a:p>
      </dsp:txBody>
      <dsp:txXfrm>
        <a:off x="7248107" y="177406"/>
        <a:ext cx="3179930" cy="1349061"/>
      </dsp:txXfrm>
    </dsp:sp>
    <dsp:sp modelId="{340F211F-E724-4E77-A52B-D56FBD8A88E0}">
      <dsp:nvSpPr>
        <dsp:cNvPr id="0" name=""/>
        <dsp:cNvSpPr/>
      </dsp:nvSpPr>
      <dsp:spPr>
        <a:xfrm>
          <a:off x="237806" y="2151767"/>
          <a:ext cx="1349061" cy="13490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F8E3A-0502-4672-8274-1B5172D5A2F3}">
      <dsp:nvSpPr>
        <dsp:cNvPr id="0" name=""/>
        <dsp:cNvSpPr/>
      </dsp:nvSpPr>
      <dsp:spPr>
        <a:xfrm>
          <a:off x="521109" y="2435070"/>
          <a:ext cx="782455" cy="782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37E2F-3193-41BA-A5E7-09B644A2733A}">
      <dsp:nvSpPr>
        <dsp:cNvPr id="0" name=""/>
        <dsp:cNvSpPr/>
      </dsp:nvSpPr>
      <dsp:spPr>
        <a:xfrm>
          <a:off x="1875952" y="2151767"/>
          <a:ext cx="3179930" cy="134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3</a:t>
          </a:r>
          <a:r>
            <a:rPr lang="en-US" sz="2400" b="1" kern="1200" baseline="30000"/>
            <a:t>rd</a:t>
          </a:r>
          <a:r>
            <a:rPr lang="en-US" sz="2400" b="1" kern="1200"/>
            <a:t> Month: Prototype Creation.</a:t>
          </a:r>
          <a:endParaRPr lang="en-US" sz="2400" kern="1200"/>
        </a:p>
      </dsp:txBody>
      <dsp:txXfrm>
        <a:off x="1875952" y="2151767"/>
        <a:ext cx="3179930" cy="1349061"/>
      </dsp:txXfrm>
    </dsp:sp>
    <dsp:sp modelId="{D1C33E98-39E7-4BD5-896D-94BA91F6F1A7}">
      <dsp:nvSpPr>
        <dsp:cNvPr id="0" name=""/>
        <dsp:cNvSpPr/>
      </dsp:nvSpPr>
      <dsp:spPr>
        <a:xfrm>
          <a:off x="5609961" y="2151767"/>
          <a:ext cx="1349061" cy="13490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5809E-C0DA-41C3-B825-3B4DF113B9A8}">
      <dsp:nvSpPr>
        <dsp:cNvPr id="0" name=""/>
        <dsp:cNvSpPr/>
      </dsp:nvSpPr>
      <dsp:spPr>
        <a:xfrm>
          <a:off x="5893264" y="2435070"/>
          <a:ext cx="782455" cy="782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5433A-6085-40E1-B294-11568D6C45B2}">
      <dsp:nvSpPr>
        <dsp:cNvPr id="0" name=""/>
        <dsp:cNvSpPr/>
      </dsp:nvSpPr>
      <dsp:spPr>
        <a:xfrm>
          <a:off x="7248107" y="2151767"/>
          <a:ext cx="3179930" cy="134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4</a:t>
          </a:r>
          <a:r>
            <a:rPr lang="en-US" sz="2400" b="1" kern="1200" baseline="30000"/>
            <a:t>th</a:t>
          </a:r>
          <a:r>
            <a:rPr lang="en-US" sz="2400" b="1" kern="1200"/>
            <a:t> Month: Final Deployment</a:t>
          </a:r>
          <a:endParaRPr lang="en-US" sz="2400" kern="1200"/>
        </a:p>
      </dsp:txBody>
      <dsp:txXfrm>
        <a:off x="7248107" y="2151767"/>
        <a:ext cx="3179930" cy="1349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ECAD-6816-7E6E-A2CF-8CA92D53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BAA96-A3B8-6599-580F-EAC31B97A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F833E-D981-6302-1064-DF08B4C14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138B9-302D-2BEA-6B2D-914DFAF1B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77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8C8F-CDAF-5F54-3521-9CF5CCA0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784FB-7535-3524-ECA0-D4EC800D5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255E2-AB3D-BAB1-056F-305860B73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B7C3-969C-CC92-B044-0ACD0B241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19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BBECE-6466-17FC-1FD5-A4C70CACA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15219-92D8-6C2A-E5C7-0949D5BAF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09FCA-05F1-AB1E-7A7D-37BBD4C6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95BEF-BEDF-D86B-88B6-61CBECEE3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3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993B-0B0C-BC62-F7C5-82B4BFE6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DFC7C-12C3-78CF-649B-C90824457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4E8FA-6EAC-8B64-7C86-9769E0EFB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E6338-8C32-8693-273A-7077492A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9D08-C2C9-25DB-5F66-1575EBEAA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E2752-BA77-7735-021F-66BCD6B72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CF1DE-6EF0-E269-9F32-38D3ED01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5E8EF-5B6E-1C11-39BD-4099A69C7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10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8114-5189-3596-B23C-6E26BD62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8E430-FAF5-53D7-077C-49FEBC0AB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EFABE-1CBF-80C1-5E8C-61692D19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48298-CAAB-3241-9B61-2939D9A80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93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582EB-4B36-7405-0D34-ACFAA344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C2C6D-D8A8-20D6-438B-46F124EB6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C97D5-8BA0-96B5-4F90-9BF57E26B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66152-F5CC-A31D-A251-4351D35FD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D83B-2020-6404-9649-6F0D6FCD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685BC-6377-9002-E9CC-A1CFC0AE0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60965-D408-99C1-728D-4FCCF98C4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9013-646A-7746-1626-E70DE5958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9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8C86-862F-33B4-1453-7C313835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48530-EAE6-BECA-C930-63C170217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0F55A-7162-144C-F711-FF4EC92A8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1DDFD-6450-1851-BDC0-239E4EFBB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93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711EA-D054-2F24-C25E-9A778B90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283C1-B23A-ECB3-D138-980391ACD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D6AF7-7C86-A1EF-7026-364E9D28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3B88-FA24-284A-2432-0D6449F6F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86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5BA4-7828-0088-A8A8-650DB682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5DEE9-66C0-96CC-F9CC-B7920BE09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DEEF5-0934-9D28-30CF-20DF29B1F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4863-38AA-FD2E-76A7-F55516F4F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95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B9D-9B11-0D93-30B1-7164197D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D9FCE-0205-F352-49D8-149538480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32109-0010-6A94-1327-C6C90D44E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948C1-8FE6-C711-4FF0-26F005A60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08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B727B-4DE1-98E8-CCAE-9092E35D6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9DF58-7248-BA2E-8064-F5BFB5E0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E31AD-90B2-B18F-1811-32B35EB05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1B71D-7B98-BB7A-6D3D-374C80634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0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1A148-A3A7-AC52-BBC8-8A5D3522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DB9D9-D17F-DAAB-8892-E9E649EC2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203EB-2E99-9A9A-F084-C5CBC8DFB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76121-F651-D131-5F8C-0A53A15B0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35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9E064-3E54-9BD2-3E04-DA67B96A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59AAB-23D4-B96E-0D47-6FFDAB254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10874-9033-5D87-A006-59F10761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7DF6-8B49-7EFE-EA85-02000434B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00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F45C0-960D-32B0-4160-424AB1F1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A4B72F-19BA-AA3F-DF5D-A0456E6E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9FFFA-0D0F-8867-F7F4-2F6A787D4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3AD0F-0723-D47D-E76D-F3FDBCE40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8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0D00-017C-8B27-3916-38CBA8EE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F4FCA-2C14-51B5-F573-1878F167D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54219-3C0D-6391-5B9C-624DC2D27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E9351-7B66-D9BE-207B-202AC9F3B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18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C983-9FFE-0B5A-F7E1-D16F135D7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CB36B-8DA1-9881-ED5C-4A99D812E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E438B-7007-E926-C0DC-671DFCE57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1A739-46F5-A757-BDAD-D2ED4C1C5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0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8CD2F-B22A-647C-EF45-332A877B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0E63C-06A0-E61B-2C46-59D1A8670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44D11-F7A4-722A-BA41-0AFFE80D5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39325-BDD7-517E-302F-3BF1DAE02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7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400" b="1" kern="1200" cap="all" baseline="0">
                <a:latin typeface="+mj-lt"/>
                <a:ea typeface="+mj-ea"/>
                <a:cs typeface="+mj-cs"/>
              </a:rPr>
              <a:t>InsureYou </a:t>
            </a:r>
            <a:br>
              <a:rPr lang="en-US" sz="3400" b="1" kern="1200" cap="all" baseline="0">
                <a:latin typeface="+mj-lt"/>
                <a:ea typeface="+mj-ea"/>
                <a:cs typeface="+mj-cs"/>
              </a:rPr>
            </a:br>
            <a:r>
              <a:rPr lang="en-US" sz="3400" b="1" kern="1200" cap="all" baseline="0">
                <a:latin typeface="+mj-lt"/>
                <a:ea typeface="+mj-ea"/>
                <a:cs typeface="+mj-cs"/>
              </a:rPr>
              <a:t>Personalized Insurance Recommendation System </a:t>
            </a:r>
            <a:endParaRPr lang="en-US" sz="3400" b="1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0191863-87AD-D30B-255E-E3CF3A00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4FA237-E39F-5CB9-6F82-EE4114BB2BFD}"/>
              </a:ext>
            </a:extLst>
          </p:cNvPr>
          <p:cNvSpPr txBox="1">
            <a:spLocks/>
          </p:cNvSpPr>
          <p:nvPr/>
        </p:nvSpPr>
        <p:spPr>
          <a:xfrm>
            <a:off x="762001" y="3058886"/>
            <a:ext cx="6597372" cy="3296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Sivakumar Deivanayagam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Srinivasan lakkala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Tejaswini veeramachaneni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Sri sai Sankalp jagadham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Nandhini Subramanya hoblidar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3A6F-AEAD-B973-FB5C-175484A8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55C8-D351-FD4E-3984-4EF7F8CED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D54B7369-2044-9304-44FD-F04DB1EF05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B024801-8065-99A7-2DD1-2B97097DE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33E19C-0F68-DE43-A191-BDFBACA6C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" y="742272"/>
            <a:ext cx="4062983" cy="4067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04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Subtitle 2">
            <a:extLst>
              <a:ext uri="{FF2B5EF4-FFF2-40B4-BE49-F238E27FC236}">
                <a16:creationId xmlns:a16="http://schemas.microsoft.com/office/drawing/2014/main" id="{E41CB56F-E677-9E0A-66F8-B13CDCCBA98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23087285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4BCD8-8047-38B9-9365-4B8A55D54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8666-8A55-14F9-D752-38B79E6EB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Workflow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A15E459E-A9C5-0074-3B37-461500B3C9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C124BA3-7F28-8E6F-1EC0-F4D8FE77D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CCCC41-750E-F157-97F6-54BA41004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" y="742272"/>
            <a:ext cx="4062983" cy="4067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03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484453"/>
            <a:ext cx="7606895" cy="2029967"/>
          </a:xfrm>
        </p:spPr>
        <p:txBody>
          <a:bodyPr anchor="t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D616126A-2B4D-FF9B-5067-EED545BD53E7}"/>
              </a:ext>
            </a:extLst>
          </p:cNvPr>
          <p:cNvGraphicFramePr>
            <a:graphicFrameLocks noGrp="1"/>
          </p:cNvGraphicFramePr>
          <p:nvPr>
            <p:ph sz="half" idx="16"/>
            <p:extLst>
              <p:ext uri="{D42A27DB-BD31-4B8C-83A1-F6EECF244321}">
                <p14:modId xmlns:p14="http://schemas.microsoft.com/office/powerpoint/2010/main" val="1914408536"/>
              </p:ext>
            </p:extLst>
          </p:nvPr>
        </p:nvGraphicFramePr>
        <p:xfrm>
          <a:off x="3803953" y="1664898"/>
          <a:ext cx="7615274" cy="45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D773DEC9-760C-885F-8595-5B899D995590}"/>
              </a:ext>
            </a:extLst>
          </p:cNvPr>
          <p:cNvSpPr/>
          <p:nvPr/>
        </p:nvSpPr>
        <p:spPr>
          <a:xfrm>
            <a:off x="7235070" y="2583051"/>
            <a:ext cx="457200" cy="34544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A262186-B52F-3454-9349-426EA3AC21E4}"/>
              </a:ext>
            </a:extLst>
          </p:cNvPr>
          <p:cNvSpPr/>
          <p:nvPr/>
        </p:nvSpPr>
        <p:spPr>
          <a:xfrm>
            <a:off x="7283957" y="3813736"/>
            <a:ext cx="457200" cy="34544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9F6EC97-C6B0-95E0-5291-848A5AD4D9B3}"/>
              </a:ext>
            </a:extLst>
          </p:cNvPr>
          <p:cNvSpPr/>
          <p:nvPr/>
        </p:nvSpPr>
        <p:spPr>
          <a:xfrm>
            <a:off x="7292583" y="4986926"/>
            <a:ext cx="457200" cy="34544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CE66-2AAA-EC7B-ECDB-D4798336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3301-58BA-CA8A-63B0-D3D3F1B1F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Cost estimates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6FD99912-9F98-3414-37A9-C754B37A10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0" y="742271"/>
            <a:ext cx="4076119" cy="609667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9287E04-E7E5-A0DD-3672-4835747BA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476F19-337F-424D-696B-3EF8EE20B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0" y="742271"/>
            <a:ext cx="4062984" cy="406728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1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7EFB-805F-9E51-8E6E-10DD4D99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2BAD-D8BA-156B-7669-AB0C8F5C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Cost estimates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9274FD4-D4E3-77B7-878C-C6AD5889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61CBF6-3B6C-C51D-748F-06B162B2C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59702"/>
              </p:ext>
            </p:extLst>
          </p:nvPr>
        </p:nvGraphicFramePr>
        <p:xfrm>
          <a:off x="237626" y="1995855"/>
          <a:ext cx="5588078" cy="373697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984">
                  <a:extLst>
                    <a:ext uri="{9D8B030D-6E8A-4147-A177-3AD203B41FA5}">
                      <a16:colId xmlns:a16="http://schemas.microsoft.com/office/drawing/2014/main" val="3728875759"/>
                    </a:ext>
                  </a:extLst>
                </a:gridCol>
                <a:gridCol w="1054963">
                  <a:extLst>
                    <a:ext uri="{9D8B030D-6E8A-4147-A177-3AD203B41FA5}">
                      <a16:colId xmlns:a16="http://schemas.microsoft.com/office/drawing/2014/main" val="470426935"/>
                    </a:ext>
                  </a:extLst>
                </a:gridCol>
                <a:gridCol w="3288131">
                  <a:extLst>
                    <a:ext uri="{9D8B030D-6E8A-4147-A177-3AD203B41FA5}">
                      <a16:colId xmlns:a16="http://schemas.microsoft.com/office/drawing/2014/main" val="1041273299"/>
                    </a:ext>
                  </a:extLst>
                </a:gridCol>
              </a:tblGrid>
              <a:tr h="331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Resource</a:t>
                      </a:r>
                      <a:endParaRPr lang="en-US" sz="10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Estimated Cost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Specifications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3653305081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Azure Blob Storage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$20 - $80 / TB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Pay-as-you-go with Hot Storage Tier.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1935290197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Data Read/Write (Egress)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$10 - $50 per TB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Continuous writes, occasional reads.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2520762415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Azure Data Factory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$400 - $1,000/month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1-2 integration runtimes, 8-12 hours/day.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966526478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Mapping Data Flows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$0.005/DIU-hour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Estimate 20-100 Data Integration Units (DIU) for heavy transformations.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3331110535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Azure SQL Database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$500 - $2,000/month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General Purpose tier with 4 vCores/500GB.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2794595743"/>
                  </a:ext>
                </a:extLst>
              </a:tr>
              <a:tr h="481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Backup Storage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$0.20/GB per month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Automated backups, retention ~30 days.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1368505249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Power BI Pro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$10/user/month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For smaller teams (~5-10 users).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3320065672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Power BI Premium</a:t>
                      </a:r>
                      <a:endParaRPr lang="en-US" sz="10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$4,995/month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For large-scale, unlimited dataset size.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110490202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9B0CBA3-A57A-27AC-06E6-2243DB825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8120"/>
              </p:ext>
            </p:extLst>
          </p:nvPr>
        </p:nvGraphicFramePr>
        <p:xfrm>
          <a:off x="6418053" y="1978602"/>
          <a:ext cx="5588078" cy="34321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73142">
                  <a:extLst>
                    <a:ext uri="{9D8B030D-6E8A-4147-A177-3AD203B41FA5}">
                      <a16:colId xmlns:a16="http://schemas.microsoft.com/office/drawing/2014/main" val="3728875759"/>
                    </a:ext>
                  </a:extLst>
                </a:gridCol>
                <a:gridCol w="1899786">
                  <a:extLst>
                    <a:ext uri="{9D8B030D-6E8A-4147-A177-3AD203B41FA5}">
                      <a16:colId xmlns:a16="http://schemas.microsoft.com/office/drawing/2014/main" val="470426935"/>
                    </a:ext>
                  </a:extLst>
                </a:gridCol>
                <a:gridCol w="2215150">
                  <a:extLst>
                    <a:ext uri="{9D8B030D-6E8A-4147-A177-3AD203B41FA5}">
                      <a16:colId xmlns:a16="http://schemas.microsoft.com/office/drawing/2014/main" val="1041273299"/>
                    </a:ext>
                  </a:extLst>
                </a:gridCol>
              </a:tblGrid>
              <a:tr h="341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Resource</a:t>
                      </a:r>
                      <a:endParaRPr lang="en-US" sz="10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Estimated Monthly Cost</a:t>
                      </a:r>
                      <a:endParaRPr lang="en-US" sz="10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Estimated Yearly Cost</a:t>
                      </a: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3653305081"/>
                  </a:ext>
                </a:extLst>
              </a:tr>
              <a:tr h="453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Azure Blob Storage</a:t>
                      </a:r>
                      <a:endParaRPr lang="en-US" sz="10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$50 - $300</a:t>
                      </a:r>
                    </a:p>
                  </a:txBody>
                  <a:tcPr marL="0" marR="44561" marT="17825" marB="13368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$600 - $3,600</a:t>
                      </a:r>
                    </a:p>
                  </a:txBody>
                  <a:tcPr marL="0" marR="44561" marT="17825" marB="133684" anchor="ctr"/>
                </a:tc>
                <a:extLst>
                  <a:ext uri="{0D108BD9-81ED-4DB2-BD59-A6C34878D82A}">
                    <a16:rowId xmlns:a16="http://schemas.microsoft.com/office/drawing/2014/main" val="1935290197"/>
                  </a:ext>
                </a:extLst>
              </a:tr>
              <a:tr h="6591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Data Factory (ETL)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$400 - $1,000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$4,800 - $12,000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0762415"/>
                  </a:ext>
                </a:extLst>
              </a:tr>
              <a:tr h="6591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SQL Database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$500 - $2,000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$6,000 - $24,000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6526478"/>
                  </a:ext>
                </a:extLst>
              </a:tr>
              <a:tr h="6591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BI (Pro/Premium)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$100 - $5,000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$1,200 - $60,000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1110535"/>
                  </a:ext>
                </a:extLst>
              </a:tr>
              <a:tr h="6591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Estimate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$1,050 - $8,300/month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$12,600 - $99,600/year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459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34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8CD88-C94A-84D6-B57D-C31E8F87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B6A6-8DB2-3D12-E45C-1469A3715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Visual examples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1AFF0E9A-66A5-E121-6678-4AC7DEC438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ABB913D-F9F7-EBF8-C71D-2774B6A10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FF71C6-1714-20A1-16C3-A666CD145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  <a:endCxn id="31" idx="1"/>
          </p:cNvCxnSpPr>
          <p:nvPr/>
        </p:nvCxnSpPr>
        <p:spPr>
          <a:xfrm>
            <a:off x="1" y="742272"/>
            <a:ext cx="3943521" cy="394417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39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73656-03A8-9475-2CA3-3EC09B38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485B-86FD-13E2-304E-BBE80E5D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72339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Visual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63FF3-62DA-7C9C-C9C8-D306A8BF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EEE64-326D-1817-1C8F-4CD8B912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5" y="1686559"/>
            <a:ext cx="10658750" cy="47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1FD32-835F-912D-9EB9-98ADCFB0A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2A5-D7CC-E9CF-E1D3-DE416FBD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72339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Visual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D749CC-C156-CB3C-DDEB-4DA27731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6961-A98B-0431-5044-8B5A6977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048955"/>
            <a:ext cx="10206175" cy="41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5023-F92B-A411-AEF9-36AC8471A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B0DD-0C24-5353-1A2D-4AF4A53D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72339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Visual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061B8-A8EB-2EFA-DBC2-0FD3A98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1E072-64A4-5A35-1F00-ABBAADC9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1696721"/>
            <a:ext cx="9578725" cy="42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3232"/>
            <a:ext cx="106680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6" name="Subtitle 2">
            <a:extLst>
              <a:ext uri="{FF2B5EF4-FFF2-40B4-BE49-F238E27FC236}">
                <a16:creationId xmlns:a16="http://schemas.microsoft.com/office/drawing/2014/main" id="{8E9666FD-981E-52E8-6774-E1A49FF9954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434094452"/>
              </p:ext>
            </p:extLst>
          </p:nvPr>
        </p:nvGraphicFramePr>
        <p:xfrm>
          <a:off x="528321" y="1798321"/>
          <a:ext cx="10901680" cy="435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0272-95BF-4117-D9B5-AD185AB2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8343-7C36-D73A-C6D1-D93FFE0A6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1B420460-CDBD-E5FF-CEDB-19FA2C3BD5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79D7400-9045-8869-EF90-F6A4705C0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C3BCBC-94AB-7EA6-9860-14876D1CB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" y="742272"/>
            <a:ext cx="4062983" cy="4067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91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97" y="898524"/>
            <a:ext cx="7606895" cy="2029967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41304" y="2824876"/>
            <a:ext cx="8377923" cy="3412412"/>
          </a:xfrm>
        </p:spPr>
        <p:txBody>
          <a:bodyPr>
            <a:normAutofit/>
          </a:bodyPr>
          <a:lstStyle/>
          <a:p>
            <a:r>
              <a:rPr lang="en-US" b="1" dirty="0"/>
              <a:t>For Customers</a:t>
            </a:r>
            <a:r>
              <a:rPr lang="en-US" dirty="0"/>
              <a:t>: Simplifies the insurance selection process, offering peace of mind.</a:t>
            </a:r>
          </a:p>
          <a:p>
            <a:r>
              <a:rPr lang="en-US" b="1" dirty="0"/>
              <a:t>For Insurance Companies</a:t>
            </a:r>
            <a:r>
              <a:rPr lang="en-US" dirty="0"/>
              <a:t>: Offers market insights to refine offerings.</a:t>
            </a:r>
          </a:p>
          <a:p>
            <a:r>
              <a:rPr lang="en-US" b="1" dirty="0"/>
              <a:t>For Sponsors</a:t>
            </a:r>
            <a:r>
              <a:rPr lang="en-US" dirty="0"/>
              <a:t>: Demonstrates innovative use of AI and data analytics in a real-world application.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1CBF6-47F5-364D-4362-4F84BB98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8B1-5C30-8016-12C7-B545F0B11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Challenges &amp; mitigation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F75804A-A334-FC30-39ED-BF73CB75C5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F4D017B-5D72-1E1F-84E3-1D31D7C13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BD3A12-542B-D31B-A3F3-D6355D89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  <a:endCxn id="31" idx="1"/>
          </p:cNvCxnSpPr>
          <p:nvPr/>
        </p:nvCxnSpPr>
        <p:spPr>
          <a:xfrm>
            <a:off x="1" y="742272"/>
            <a:ext cx="3943521" cy="394417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00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Challenges &amp; mitigation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9" name="Text Placeholder 5">
            <a:extLst>
              <a:ext uri="{FF2B5EF4-FFF2-40B4-BE49-F238E27FC236}">
                <a16:creationId xmlns:a16="http://schemas.microsoft.com/office/drawing/2014/main" id="{67EF3BBD-42AF-326B-F758-1D57D81D6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397487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F43E-0493-8F61-C989-7A2782F7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F51-F20C-787F-4B3D-306B7D760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Project milestones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D2741F53-1B1A-BF40-1C4E-AE4D59647A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57125C79-C5FB-74B2-5B5C-361DE9A1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325B5A-FD1B-F007-ACB2-06E7B4B76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  <a:endCxn id="31" idx="1"/>
          </p:cNvCxnSpPr>
          <p:nvPr/>
        </p:nvCxnSpPr>
        <p:spPr>
          <a:xfrm>
            <a:off x="1" y="742272"/>
            <a:ext cx="3943521" cy="394417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4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B0477-1DA9-2E4B-86AA-6F3D39DB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906C-7385-59EE-398C-84DA6D2A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Project milestones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AAD433-3D98-01F7-800F-09650E9C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5" name="Text Placeholder 11">
            <a:extLst>
              <a:ext uri="{FF2B5EF4-FFF2-40B4-BE49-F238E27FC236}">
                <a16:creationId xmlns:a16="http://schemas.microsoft.com/office/drawing/2014/main" id="{513E90F8-5CD2-876E-1880-74D1EFF89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349684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099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27A5E-14FA-5532-B633-81CCFCE0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900-ECAD-153A-B651-2C73A4587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Expected outcome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ACC93CB2-F220-DA94-4109-995142C802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C142878-673A-67F7-B00B-090A15825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3A2ED6-6F54-31BE-5DED-2DBB2C156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  <a:endCxn id="31" idx="1"/>
          </p:cNvCxnSpPr>
          <p:nvPr/>
        </p:nvCxnSpPr>
        <p:spPr>
          <a:xfrm>
            <a:off x="1" y="742272"/>
            <a:ext cx="3943521" cy="394417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74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9C20F-B141-6AFA-32FA-AB5333BF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9B58-E296-C545-5A90-4C55D5EE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974" y="686561"/>
            <a:ext cx="9324234" cy="2039341"/>
          </a:xfrm>
        </p:spPr>
        <p:txBody>
          <a:bodyPr/>
          <a:lstStyle/>
          <a:p>
            <a:pPr algn="ctr"/>
            <a:r>
              <a:rPr lang="en-US" dirty="0"/>
              <a:t>Expected outcome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97C266-2E76-0D19-87B9-A4ECDE57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6" name="Text Placeholder 6">
            <a:extLst>
              <a:ext uri="{FF2B5EF4-FFF2-40B4-BE49-F238E27FC236}">
                <a16:creationId xmlns:a16="http://schemas.microsoft.com/office/drawing/2014/main" id="{76829300-B034-4DC2-14CF-F046456291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866588"/>
              </p:ext>
            </p:extLst>
          </p:nvPr>
        </p:nvGraphicFramePr>
        <p:xfrm>
          <a:off x="2847974" y="2481940"/>
          <a:ext cx="9344025" cy="3635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4582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12300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 &amp; Objective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" y="761322"/>
            <a:ext cx="4062983" cy="404823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1FEE439-091B-574C-6012-29886EF75920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684529649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4C8E4-316B-3969-6DAF-93260DC70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AD8-7559-4562-95CD-3F38AD9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67D67-4FC9-67BA-039F-0C7E55B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14B7347-85FA-C009-5421-106E330EDE45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69364571"/>
              </p:ext>
            </p:extLst>
          </p:nvPr>
        </p:nvGraphicFramePr>
        <p:xfrm>
          <a:off x="333375" y="2126425"/>
          <a:ext cx="10963275" cy="3933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93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37F9E-3356-7EF0-F0E8-8DCCE12E4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368C-5FD9-CC16-8359-F8248E401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88B1642C-53DC-F0C9-9C4C-5FEF1FA931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D37CA32-1876-3BAF-5BB9-54CFD3EB2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E49191-CD6F-1DC4-B0A0-685478DB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" y="742272"/>
            <a:ext cx="4062983" cy="4067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0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DFC55-0877-8E94-A8AE-73BF301D9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41D3-BACF-A430-5B0B-FC3D6232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821" y="898525"/>
            <a:ext cx="8075951" cy="1292226"/>
          </a:xfrm>
        </p:spPr>
        <p:txBody>
          <a:bodyPr anchor="t"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E853-478D-AE1C-D02D-98CD6AEE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8D1A9EF-2CE1-EAE0-7921-99D4F1CFFAAC}"/>
              </a:ext>
            </a:extLst>
          </p:cNvPr>
          <p:cNvGraphicFramePr>
            <a:graphicFrameLocks noGrp="1"/>
          </p:cNvGraphicFramePr>
          <p:nvPr>
            <p:ph sz="half" idx="16"/>
            <p:extLst>
              <p:ext uri="{D42A27DB-BD31-4B8C-83A1-F6EECF244321}">
                <p14:modId xmlns:p14="http://schemas.microsoft.com/office/powerpoint/2010/main" val="1077425327"/>
              </p:ext>
            </p:extLst>
          </p:nvPr>
        </p:nvGraphicFramePr>
        <p:xfrm>
          <a:off x="3343275" y="1828800"/>
          <a:ext cx="8075952" cy="439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955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A746-3B40-A1A5-9265-6C9A6513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B9C5-80E4-FB31-BB71-CB01C161C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660358"/>
            <a:ext cx="7848600" cy="5537284"/>
          </a:xfrm>
        </p:spPr>
        <p:txBody>
          <a:bodyPr>
            <a:normAutofit/>
          </a:bodyPr>
          <a:lstStyle/>
          <a:p>
            <a:r>
              <a:rPr lang="en-US" dirty="0"/>
              <a:t>Target audience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C2807CF1-9309-6580-369D-0D5DFBA56B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4227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21A8C80-53F1-6BDB-E070-6F190A9F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69FD76-B014-8F70-2C0E-A9A50D36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" y="742272"/>
            <a:ext cx="4062983" cy="4067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88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93788-2AD5-258D-F46F-523FFC7A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A7B7F0-C653-F129-4766-80E456D4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052431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B422F-6C96-18AE-26F5-50A236EC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9CD7C0D-917F-046B-79C3-0A2C8B09D2BF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2121817830"/>
              </p:ext>
            </p:extLst>
          </p:nvPr>
        </p:nvGraphicFramePr>
        <p:xfrm>
          <a:off x="388589" y="1883231"/>
          <a:ext cx="7257109" cy="3296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71361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{ED78EBA2-F0DA-40DB-B873-A8E7F205CB80}tf33968143_win32</Template>
  <TotalTime>964</TotalTime>
  <Words>733</Words>
  <Application>Microsoft Office PowerPoint</Application>
  <PresentationFormat>Widescreen</PresentationFormat>
  <Paragraphs>165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 Narrow</vt:lpstr>
      <vt:lpstr>Arial</vt:lpstr>
      <vt:lpstr>Avenir Next LT Pro</vt:lpstr>
      <vt:lpstr>Calibri</vt:lpstr>
      <vt:lpstr>Custom</vt:lpstr>
      <vt:lpstr>InsureYou  Personalized Insurance Recommendation System </vt:lpstr>
      <vt:lpstr>Agenda</vt:lpstr>
      <vt:lpstr>Introduction &amp; Objective</vt:lpstr>
      <vt:lpstr>introduction</vt:lpstr>
      <vt:lpstr>objective</vt:lpstr>
      <vt:lpstr>Key features</vt:lpstr>
      <vt:lpstr>Key features</vt:lpstr>
      <vt:lpstr>Target audience</vt:lpstr>
      <vt:lpstr>TARGET AUDIENCE</vt:lpstr>
      <vt:lpstr>Technology stack</vt:lpstr>
      <vt:lpstr>Technology stack</vt:lpstr>
      <vt:lpstr>Workflow</vt:lpstr>
      <vt:lpstr>workflow</vt:lpstr>
      <vt:lpstr>Cost estimates</vt:lpstr>
      <vt:lpstr>Cost estimates</vt:lpstr>
      <vt:lpstr>Visual examples</vt:lpstr>
      <vt:lpstr>Visual examples</vt:lpstr>
      <vt:lpstr>Visual examples</vt:lpstr>
      <vt:lpstr>Visual examples</vt:lpstr>
      <vt:lpstr>benefits</vt:lpstr>
      <vt:lpstr>benefits</vt:lpstr>
      <vt:lpstr>Challenges &amp; mitigation</vt:lpstr>
      <vt:lpstr>Challenges &amp; mitigation</vt:lpstr>
      <vt:lpstr>Project milestones</vt:lpstr>
      <vt:lpstr>Project milestones</vt:lpstr>
      <vt:lpstr>Expected outcome</vt:lpstr>
      <vt:lpstr>Expected outcome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Sivakumar Deivanayagam</dc:creator>
  <cp:lastModifiedBy>Sivakumar Deivanayagam</cp:lastModifiedBy>
  <cp:revision>5</cp:revision>
  <dcterms:created xsi:type="dcterms:W3CDTF">2024-12-10T15:56:27Z</dcterms:created>
  <dcterms:modified xsi:type="dcterms:W3CDTF">2024-12-18T05:28:29Z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